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0116800" cy="31089600"/>
  <p:notesSz cx="6858000" cy="9144000"/>
  <p:defaultTextStyle>
    <a:defPPr>
      <a:defRPr lang="en-US"/>
    </a:defPPr>
    <a:lvl1pPr marL="0" algn="l" defTabSz="2457907" rtl="0" eaLnBrk="1" latinLnBrk="0" hangingPunct="1">
      <a:defRPr sz="4838" kern="1200">
        <a:solidFill>
          <a:schemeClr val="tx1"/>
        </a:solidFill>
        <a:latin typeface="+mn-lt"/>
        <a:ea typeface="+mn-ea"/>
        <a:cs typeface="+mn-cs"/>
      </a:defRPr>
    </a:lvl1pPr>
    <a:lvl2pPr marL="1228954" algn="l" defTabSz="2457907" rtl="0" eaLnBrk="1" latinLnBrk="0" hangingPunct="1">
      <a:defRPr sz="4838" kern="1200">
        <a:solidFill>
          <a:schemeClr val="tx1"/>
        </a:solidFill>
        <a:latin typeface="+mn-lt"/>
        <a:ea typeface="+mn-ea"/>
        <a:cs typeface="+mn-cs"/>
      </a:defRPr>
    </a:lvl2pPr>
    <a:lvl3pPr marL="2457907" algn="l" defTabSz="2457907" rtl="0" eaLnBrk="1" latinLnBrk="0" hangingPunct="1">
      <a:defRPr sz="4838" kern="1200">
        <a:solidFill>
          <a:schemeClr val="tx1"/>
        </a:solidFill>
        <a:latin typeface="+mn-lt"/>
        <a:ea typeface="+mn-ea"/>
        <a:cs typeface="+mn-cs"/>
      </a:defRPr>
    </a:lvl3pPr>
    <a:lvl4pPr marL="3686861" algn="l" defTabSz="2457907" rtl="0" eaLnBrk="1" latinLnBrk="0" hangingPunct="1">
      <a:defRPr sz="4838" kern="1200">
        <a:solidFill>
          <a:schemeClr val="tx1"/>
        </a:solidFill>
        <a:latin typeface="+mn-lt"/>
        <a:ea typeface="+mn-ea"/>
        <a:cs typeface="+mn-cs"/>
      </a:defRPr>
    </a:lvl4pPr>
    <a:lvl5pPr marL="4915814" algn="l" defTabSz="2457907" rtl="0" eaLnBrk="1" latinLnBrk="0" hangingPunct="1">
      <a:defRPr sz="4838" kern="1200">
        <a:solidFill>
          <a:schemeClr val="tx1"/>
        </a:solidFill>
        <a:latin typeface="+mn-lt"/>
        <a:ea typeface="+mn-ea"/>
        <a:cs typeface="+mn-cs"/>
      </a:defRPr>
    </a:lvl5pPr>
    <a:lvl6pPr marL="6144768" algn="l" defTabSz="2457907" rtl="0" eaLnBrk="1" latinLnBrk="0" hangingPunct="1">
      <a:defRPr sz="4838" kern="1200">
        <a:solidFill>
          <a:schemeClr val="tx1"/>
        </a:solidFill>
        <a:latin typeface="+mn-lt"/>
        <a:ea typeface="+mn-ea"/>
        <a:cs typeface="+mn-cs"/>
      </a:defRPr>
    </a:lvl6pPr>
    <a:lvl7pPr marL="7373722" algn="l" defTabSz="2457907" rtl="0" eaLnBrk="1" latinLnBrk="0" hangingPunct="1">
      <a:defRPr sz="4838" kern="1200">
        <a:solidFill>
          <a:schemeClr val="tx1"/>
        </a:solidFill>
        <a:latin typeface="+mn-lt"/>
        <a:ea typeface="+mn-ea"/>
        <a:cs typeface="+mn-cs"/>
      </a:defRPr>
    </a:lvl7pPr>
    <a:lvl8pPr marL="8602675" algn="l" defTabSz="2457907" rtl="0" eaLnBrk="1" latinLnBrk="0" hangingPunct="1">
      <a:defRPr sz="4838" kern="1200">
        <a:solidFill>
          <a:schemeClr val="tx1"/>
        </a:solidFill>
        <a:latin typeface="+mn-lt"/>
        <a:ea typeface="+mn-ea"/>
        <a:cs typeface="+mn-cs"/>
      </a:defRPr>
    </a:lvl8pPr>
    <a:lvl9pPr marL="9831629" algn="l" defTabSz="2457907" rtl="0" eaLnBrk="1" latinLnBrk="0" hangingPunct="1">
      <a:defRPr sz="4838"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28" autoAdjust="0"/>
    <p:restoredTop sz="96469" autoAdjust="0"/>
  </p:normalViewPr>
  <p:slideViewPr>
    <p:cSldViewPr snapToGrid="0">
      <p:cViewPr>
        <p:scale>
          <a:sx n="30" d="100"/>
          <a:sy n="30" d="100"/>
        </p:scale>
        <p:origin x="-1592" y="2768"/>
      </p:cViewPr>
      <p:guideLst>
        <p:guide orient="horz" pos="9792"/>
        <p:guide pos="6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D7FB9-B16E-4577-96C7-271220C3FFDE}" type="doc">
      <dgm:prSet loTypeId="urn:microsoft.com/office/officeart/2008/layout/CircularPictureCallout" loCatId="picture" qsTypeId="urn:microsoft.com/office/officeart/2005/8/quickstyle/simple1" qsCatId="simple" csTypeId="urn:microsoft.com/office/officeart/2005/8/colors/colorful3" csCatId="colorful" phldr="1"/>
      <dgm:spPr/>
      <dgm:t>
        <a:bodyPr/>
        <a:lstStyle/>
        <a:p>
          <a:endParaRPr lang="en-US"/>
        </a:p>
      </dgm:t>
    </dgm:pt>
    <dgm:pt modelId="{965203CC-5A47-4F52-A773-15AAB1A5D82E}">
      <dgm:prSet/>
      <dgm:spPr/>
      <dgm:t>
        <a:bodyPr/>
        <a:lstStyle/>
        <a:p>
          <a:endParaRPr lang="en-US"/>
        </a:p>
      </dgm:t>
    </dgm:pt>
    <dgm:pt modelId="{AC278811-BD89-4AA9-8F19-E203D734DA2B}" type="parTrans" cxnId="{1235D56A-7629-4897-98BC-2CA9A913030A}">
      <dgm:prSet/>
      <dgm:spPr/>
      <dgm:t>
        <a:bodyPr/>
        <a:lstStyle/>
        <a:p>
          <a:endParaRPr lang="en-US"/>
        </a:p>
      </dgm:t>
    </dgm:pt>
    <dgm:pt modelId="{4720B07B-C261-46C7-A2A2-37EFE3AECA73}" type="sibTrans" cxnId="{1235D56A-7629-4897-98BC-2CA9A913030A}">
      <dgm:prSet/>
      <dgm:spPr>
        <a:noFill/>
      </dgm:spPr>
      <dgm:t>
        <a:bodyPr/>
        <a:lstStyle/>
        <a:p>
          <a:endParaRPr lang="en-US"/>
        </a:p>
      </dgm:t>
    </dgm:pt>
    <dgm:pt modelId="{5FB426E5-0A32-435F-B840-0922F591A465}">
      <dgm:prSet phldrT="[Text]"/>
      <dgm:spPr/>
      <dgm:t>
        <a:bodyPr/>
        <a:lstStyle/>
        <a:p>
          <a:r>
            <a:rPr lang="en-US" dirty="0" smtClean="0"/>
            <a:t> </a:t>
          </a:r>
          <a:endParaRPr lang="en-US" dirty="0"/>
        </a:p>
      </dgm:t>
    </dgm:pt>
    <dgm:pt modelId="{27FE6F69-B96A-4FBE-B808-BD60392D76AD}" type="parTrans" cxnId="{9CD5CBCE-CB5E-4866-90B9-601F3A6B08CD}">
      <dgm:prSet/>
      <dgm:spPr/>
      <dgm:t>
        <a:bodyPr/>
        <a:lstStyle/>
        <a:p>
          <a:endParaRPr lang="en-US"/>
        </a:p>
      </dgm:t>
    </dgm:pt>
    <dgm:pt modelId="{8FE3B59D-12E6-45EA-8F80-2EB083BDD068}" type="sibTrans" cxnId="{9CD5CBCE-CB5E-4866-90B9-601F3A6B08C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a:solidFill>
            <a:schemeClr val="accent1"/>
          </a:solidFill>
        </a:ln>
      </dgm:spPr>
      <dgm:t>
        <a:bodyPr/>
        <a:lstStyle/>
        <a:p>
          <a:endParaRPr lang="en-US"/>
        </a:p>
      </dgm:t>
    </dgm:pt>
    <dgm:pt modelId="{B7A92A4D-CF1C-4C60-AD95-8BED4D3A9DCE}">
      <dgm:prSet phldrT="[Text]" phldr="1"/>
      <dgm:spPr/>
      <dgm:t>
        <a:bodyPr/>
        <a:lstStyle/>
        <a:p>
          <a:endParaRPr lang="en-US" dirty="0"/>
        </a:p>
      </dgm:t>
    </dgm:pt>
    <dgm:pt modelId="{DFE25A73-219D-473B-8AE2-65C571182EE1}" type="parTrans" cxnId="{BC2113CE-F849-40BE-9114-7792DA4C249D}">
      <dgm:prSet/>
      <dgm:spPr/>
      <dgm:t>
        <a:bodyPr/>
        <a:lstStyle/>
        <a:p>
          <a:endParaRPr lang="en-US"/>
        </a:p>
      </dgm:t>
    </dgm:pt>
    <dgm:pt modelId="{3201B311-B5B8-4919-AFBC-0E21BAE7C078}" type="sibTrans" cxnId="{BC2113CE-F849-40BE-9114-7792DA4C249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a:solidFill>
            <a:schemeClr val="accent1"/>
          </a:solidFill>
        </a:ln>
      </dgm:spPr>
      <dgm:t>
        <a:bodyPr/>
        <a:lstStyle/>
        <a:p>
          <a:endParaRPr lang="en-US"/>
        </a:p>
      </dgm:t>
    </dgm:pt>
    <dgm:pt modelId="{6AA31478-97E5-455F-B837-1BBE397664F4}">
      <dgm:prSet phldrT="[Text]"/>
      <dgm:spPr/>
      <dgm:t>
        <a:bodyPr/>
        <a:lstStyle/>
        <a:p>
          <a:r>
            <a:rPr lang="en-US" dirty="0" smtClean="0"/>
            <a:t> </a:t>
          </a:r>
          <a:endParaRPr lang="en-US" dirty="0"/>
        </a:p>
      </dgm:t>
    </dgm:pt>
    <dgm:pt modelId="{6D92EDA2-B26E-44EA-A31E-B2A25CB91284}" type="sibTrans" cxnId="{A6E90F9F-0055-4FD8-A416-051E3FE65091}">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a:solidFill>
            <a:schemeClr val="accent1"/>
          </a:solidFill>
        </a:ln>
      </dgm:spPr>
      <dgm:t>
        <a:bodyPr/>
        <a:lstStyle/>
        <a:p>
          <a:endParaRPr lang="en-US"/>
        </a:p>
      </dgm:t>
    </dgm:pt>
    <dgm:pt modelId="{92B68AEE-B3FE-4B84-B06C-7C95E10AB961}" type="parTrans" cxnId="{A6E90F9F-0055-4FD8-A416-051E3FE65091}">
      <dgm:prSet/>
      <dgm:spPr/>
      <dgm:t>
        <a:bodyPr/>
        <a:lstStyle/>
        <a:p>
          <a:endParaRPr lang="en-US"/>
        </a:p>
      </dgm:t>
    </dgm:pt>
    <dgm:pt modelId="{942F3062-80D9-45E8-8F8C-B1EDB151FBEC}" type="pres">
      <dgm:prSet presAssocID="{EB3D7FB9-B16E-4577-96C7-271220C3FFDE}" presName="Name0" presStyleCnt="0">
        <dgm:presLayoutVars>
          <dgm:chMax val="7"/>
          <dgm:chPref val="7"/>
          <dgm:dir/>
        </dgm:presLayoutVars>
      </dgm:prSet>
      <dgm:spPr/>
      <dgm:t>
        <a:bodyPr/>
        <a:lstStyle/>
        <a:p>
          <a:endParaRPr lang="en-US"/>
        </a:p>
      </dgm:t>
    </dgm:pt>
    <dgm:pt modelId="{EF2BDC9F-E45C-4F9A-9360-7A48ABC3FF94}" type="pres">
      <dgm:prSet presAssocID="{EB3D7FB9-B16E-4577-96C7-271220C3FFDE}" presName="Name1" presStyleCnt="0"/>
      <dgm:spPr/>
      <dgm:t>
        <a:bodyPr/>
        <a:lstStyle/>
        <a:p>
          <a:endParaRPr lang="en-US"/>
        </a:p>
      </dgm:t>
    </dgm:pt>
    <dgm:pt modelId="{A0F38761-AF27-4EA0-A847-3BE6C00157B0}" type="pres">
      <dgm:prSet presAssocID="{4720B07B-C261-46C7-A2A2-37EFE3AECA73}" presName="picture_1" presStyleCnt="0"/>
      <dgm:spPr/>
      <dgm:t>
        <a:bodyPr/>
        <a:lstStyle/>
        <a:p>
          <a:endParaRPr lang="en-US"/>
        </a:p>
      </dgm:t>
    </dgm:pt>
    <dgm:pt modelId="{C579BA7B-1239-40EC-A579-0F5B1F8D1414}" type="pres">
      <dgm:prSet presAssocID="{4720B07B-C261-46C7-A2A2-37EFE3AECA73}" presName="pictureRepeatNode" presStyleLbl="alignImgPlace1" presStyleIdx="0" presStyleCnt="4" custScaleX="69496" custScaleY="69155" custLinFactNeighborX="6819" custLinFactNeighborY="-479"/>
      <dgm:spPr/>
      <dgm:t>
        <a:bodyPr/>
        <a:lstStyle/>
        <a:p>
          <a:endParaRPr lang="en-US"/>
        </a:p>
      </dgm:t>
    </dgm:pt>
    <dgm:pt modelId="{306CE310-B76D-4614-A71A-D99783FA02C9}" type="pres">
      <dgm:prSet presAssocID="{965203CC-5A47-4F52-A773-15AAB1A5D82E}" presName="text_1" presStyleLbl="node1" presStyleIdx="0" presStyleCnt="0">
        <dgm:presLayoutVars>
          <dgm:bulletEnabled val="1"/>
        </dgm:presLayoutVars>
      </dgm:prSet>
      <dgm:spPr/>
      <dgm:t>
        <a:bodyPr/>
        <a:lstStyle/>
        <a:p>
          <a:endParaRPr lang="en-US"/>
        </a:p>
      </dgm:t>
    </dgm:pt>
    <dgm:pt modelId="{7265CD13-1C36-4DCD-BE85-22CB9A46C13F}" type="pres">
      <dgm:prSet presAssocID="{6D92EDA2-B26E-44EA-A31E-B2A25CB91284}" presName="picture_2" presStyleCnt="0"/>
      <dgm:spPr/>
      <dgm:t>
        <a:bodyPr/>
        <a:lstStyle/>
        <a:p>
          <a:endParaRPr lang="en-US"/>
        </a:p>
      </dgm:t>
    </dgm:pt>
    <dgm:pt modelId="{6794313D-430D-4AC5-9702-334B9F748FBA}" type="pres">
      <dgm:prSet presAssocID="{6D92EDA2-B26E-44EA-A31E-B2A25CB91284}" presName="pictureRepeatNode" presStyleLbl="alignImgPlace1" presStyleIdx="1" presStyleCnt="4" custLinFactNeighborX="40112" custLinFactNeighborY="33056"/>
      <dgm:spPr/>
      <dgm:t>
        <a:bodyPr/>
        <a:lstStyle/>
        <a:p>
          <a:endParaRPr lang="en-US"/>
        </a:p>
      </dgm:t>
    </dgm:pt>
    <dgm:pt modelId="{32A950C2-8BB8-45EF-A0E0-CADF4A3C4CA5}" type="pres">
      <dgm:prSet presAssocID="{6AA31478-97E5-455F-B837-1BBE397664F4}" presName="line_2" presStyleLbl="parChTrans1D1" presStyleIdx="0" presStyleCnt="3" custFlipVert="0" custSzY="90398" custScaleX="101588" custLinFactY="694378" custLinFactNeighborX="593" custLinFactNeighborY="700000"/>
      <dgm:spPr/>
      <dgm:t>
        <a:bodyPr/>
        <a:lstStyle/>
        <a:p>
          <a:endParaRPr lang="en-US"/>
        </a:p>
      </dgm:t>
    </dgm:pt>
    <dgm:pt modelId="{CBD9B187-6810-4B74-A754-29938192C427}" type="pres">
      <dgm:prSet presAssocID="{6AA31478-97E5-455F-B837-1BBE397664F4}" presName="textparent_2" presStyleLbl="node1" presStyleIdx="0" presStyleCnt="0"/>
      <dgm:spPr/>
      <dgm:t>
        <a:bodyPr/>
        <a:lstStyle/>
        <a:p>
          <a:endParaRPr lang="en-US"/>
        </a:p>
      </dgm:t>
    </dgm:pt>
    <dgm:pt modelId="{26E967F7-AAD4-4A91-96DD-2C462439F852}" type="pres">
      <dgm:prSet presAssocID="{6AA31478-97E5-455F-B837-1BBE397664F4}" presName="text_2" presStyleLbl="revTx" presStyleIdx="0" presStyleCnt="3">
        <dgm:presLayoutVars>
          <dgm:bulletEnabled val="1"/>
        </dgm:presLayoutVars>
      </dgm:prSet>
      <dgm:spPr/>
      <dgm:t>
        <a:bodyPr/>
        <a:lstStyle/>
        <a:p>
          <a:endParaRPr lang="en-US"/>
        </a:p>
      </dgm:t>
    </dgm:pt>
    <dgm:pt modelId="{40EB25F5-DA9D-43EB-A8D8-B707ED642DB4}" type="pres">
      <dgm:prSet presAssocID="{8FE3B59D-12E6-45EA-8F80-2EB083BDD068}" presName="picture_3" presStyleCnt="0"/>
      <dgm:spPr/>
      <dgm:t>
        <a:bodyPr/>
        <a:lstStyle/>
        <a:p>
          <a:endParaRPr lang="en-US"/>
        </a:p>
      </dgm:t>
    </dgm:pt>
    <dgm:pt modelId="{13419D55-5937-46F4-AF4E-855F0CFE4915}" type="pres">
      <dgm:prSet presAssocID="{8FE3B59D-12E6-45EA-8F80-2EB083BDD068}" presName="pictureRepeatNode" presStyleLbl="alignImgPlace1" presStyleIdx="2" presStyleCnt="4" custScaleX="178608" custScaleY="173347" custLinFactNeighborX="-30240" custLinFactNeighborY="3644"/>
      <dgm:spPr/>
      <dgm:t>
        <a:bodyPr/>
        <a:lstStyle/>
        <a:p>
          <a:endParaRPr lang="en-US"/>
        </a:p>
      </dgm:t>
    </dgm:pt>
    <dgm:pt modelId="{073F17C0-68C5-4153-BB09-5468B85268C6}" type="pres">
      <dgm:prSet presAssocID="{5FB426E5-0A32-435F-B840-0922F591A465}" presName="line_3" presStyleLbl="parChTrans1D1" presStyleIdx="1" presStyleCnt="3"/>
      <dgm:spPr/>
      <dgm:t>
        <a:bodyPr/>
        <a:lstStyle/>
        <a:p>
          <a:endParaRPr lang="en-US"/>
        </a:p>
      </dgm:t>
    </dgm:pt>
    <dgm:pt modelId="{47658B7D-E515-41D1-ADD9-6F2B43EBD7F2}" type="pres">
      <dgm:prSet presAssocID="{5FB426E5-0A32-435F-B840-0922F591A465}" presName="textparent_3" presStyleLbl="node1" presStyleIdx="0" presStyleCnt="0"/>
      <dgm:spPr/>
      <dgm:t>
        <a:bodyPr/>
        <a:lstStyle/>
        <a:p>
          <a:endParaRPr lang="en-US"/>
        </a:p>
      </dgm:t>
    </dgm:pt>
    <dgm:pt modelId="{9FAB5237-DF32-4069-B73F-06DEFD94CD16}" type="pres">
      <dgm:prSet presAssocID="{5FB426E5-0A32-435F-B840-0922F591A465}" presName="text_3" presStyleLbl="revTx" presStyleIdx="1" presStyleCnt="3">
        <dgm:presLayoutVars>
          <dgm:bulletEnabled val="1"/>
        </dgm:presLayoutVars>
      </dgm:prSet>
      <dgm:spPr/>
      <dgm:t>
        <a:bodyPr/>
        <a:lstStyle/>
        <a:p>
          <a:endParaRPr lang="en-US"/>
        </a:p>
      </dgm:t>
    </dgm:pt>
    <dgm:pt modelId="{D601AECA-30E9-4938-81BB-ECDFBFA62DE9}" type="pres">
      <dgm:prSet presAssocID="{3201B311-B5B8-4919-AFBC-0E21BAE7C078}" presName="picture_4" presStyleCnt="0"/>
      <dgm:spPr/>
      <dgm:t>
        <a:bodyPr/>
        <a:lstStyle/>
        <a:p>
          <a:endParaRPr lang="en-US"/>
        </a:p>
      </dgm:t>
    </dgm:pt>
    <dgm:pt modelId="{3B3A0C41-BB8E-46C1-B73B-ABB2667EC276}" type="pres">
      <dgm:prSet presAssocID="{3201B311-B5B8-4919-AFBC-0E21BAE7C078}" presName="pictureRepeatNode" presStyleLbl="alignImgPlace1" presStyleIdx="3" presStyleCnt="4" custLinFactNeighborX="35395" custLinFactNeighborY="-26820"/>
      <dgm:spPr/>
      <dgm:t>
        <a:bodyPr/>
        <a:lstStyle/>
        <a:p>
          <a:endParaRPr lang="en-US"/>
        </a:p>
      </dgm:t>
    </dgm:pt>
    <dgm:pt modelId="{6E945B16-B4C8-4D66-9328-3442F3E01A28}" type="pres">
      <dgm:prSet presAssocID="{B7A92A4D-CF1C-4C60-AD95-8BED4D3A9DCE}" presName="line_4" presStyleLbl="parChTrans1D1" presStyleIdx="2" presStyleCnt="3" custLinFactY="-407140" custLinFactNeighborY="-500000"/>
      <dgm:spPr/>
      <dgm:t>
        <a:bodyPr/>
        <a:lstStyle/>
        <a:p>
          <a:endParaRPr lang="en-US"/>
        </a:p>
      </dgm:t>
    </dgm:pt>
    <dgm:pt modelId="{A8DCAF87-48A4-434C-8E1B-EADF1E4FAE5D}" type="pres">
      <dgm:prSet presAssocID="{B7A92A4D-CF1C-4C60-AD95-8BED4D3A9DCE}" presName="textparent_4" presStyleLbl="node1" presStyleIdx="0" presStyleCnt="0"/>
      <dgm:spPr/>
      <dgm:t>
        <a:bodyPr/>
        <a:lstStyle/>
        <a:p>
          <a:endParaRPr lang="en-US"/>
        </a:p>
      </dgm:t>
    </dgm:pt>
    <dgm:pt modelId="{A9EB2CB3-648B-4EB1-98E2-CD3DA042DA66}" type="pres">
      <dgm:prSet presAssocID="{B7A92A4D-CF1C-4C60-AD95-8BED4D3A9DCE}" presName="text_4" presStyleLbl="revTx" presStyleIdx="2" presStyleCnt="3" custLinFactX="-72119" custLinFactNeighborX="-100000" custLinFactNeighborY="-24241">
        <dgm:presLayoutVars>
          <dgm:bulletEnabled val="1"/>
        </dgm:presLayoutVars>
      </dgm:prSet>
      <dgm:spPr/>
      <dgm:t>
        <a:bodyPr/>
        <a:lstStyle/>
        <a:p>
          <a:endParaRPr lang="en-US"/>
        </a:p>
      </dgm:t>
    </dgm:pt>
  </dgm:ptLst>
  <dgm:cxnLst>
    <dgm:cxn modelId="{BC2113CE-F849-40BE-9114-7792DA4C249D}" srcId="{EB3D7FB9-B16E-4577-96C7-271220C3FFDE}" destId="{B7A92A4D-CF1C-4C60-AD95-8BED4D3A9DCE}" srcOrd="3" destOrd="0" parTransId="{DFE25A73-219D-473B-8AE2-65C571182EE1}" sibTransId="{3201B311-B5B8-4919-AFBC-0E21BAE7C078}"/>
    <dgm:cxn modelId="{1235D56A-7629-4897-98BC-2CA9A913030A}" srcId="{EB3D7FB9-B16E-4577-96C7-271220C3FFDE}" destId="{965203CC-5A47-4F52-A773-15AAB1A5D82E}" srcOrd="0" destOrd="0" parTransId="{AC278811-BD89-4AA9-8F19-E203D734DA2B}" sibTransId="{4720B07B-C261-46C7-A2A2-37EFE3AECA73}"/>
    <dgm:cxn modelId="{9CD5CBCE-CB5E-4866-90B9-601F3A6B08CD}" srcId="{EB3D7FB9-B16E-4577-96C7-271220C3FFDE}" destId="{5FB426E5-0A32-435F-B840-0922F591A465}" srcOrd="2" destOrd="0" parTransId="{27FE6F69-B96A-4FBE-B808-BD60392D76AD}" sibTransId="{8FE3B59D-12E6-45EA-8F80-2EB083BDD068}"/>
    <dgm:cxn modelId="{5637D122-7AEB-40D0-B0BA-7E5B6E52FF6F}" type="presOf" srcId="{965203CC-5A47-4F52-A773-15AAB1A5D82E}" destId="{306CE310-B76D-4614-A71A-D99783FA02C9}" srcOrd="0" destOrd="0" presId="urn:microsoft.com/office/officeart/2008/layout/CircularPictureCallout"/>
    <dgm:cxn modelId="{A77F55ED-4A26-418C-9AA1-3516EBCACEC2}" type="presOf" srcId="{B7A92A4D-CF1C-4C60-AD95-8BED4D3A9DCE}" destId="{A9EB2CB3-648B-4EB1-98E2-CD3DA042DA66}" srcOrd="0" destOrd="0" presId="urn:microsoft.com/office/officeart/2008/layout/CircularPictureCallout"/>
    <dgm:cxn modelId="{AD7904C9-021C-4243-9139-F25F8853E10F}" type="presOf" srcId="{3201B311-B5B8-4919-AFBC-0E21BAE7C078}" destId="{3B3A0C41-BB8E-46C1-B73B-ABB2667EC276}" srcOrd="0" destOrd="0" presId="urn:microsoft.com/office/officeart/2008/layout/CircularPictureCallout"/>
    <dgm:cxn modelId="{18E50FEB-6ECF-44A5-8A5D-556E366043CF}" type="presOf" srcId="{6D92EDA2-B26E-44EA-A31E-B2A25CB91284}" destId="{6794313D-430D-4AC5-9702-334B9F748FBA}" srcOrd="0" destOrd="0" presId="urn:microsoft.com/office/officeart/2008/layout/CircularPictureCallout"/>
    <dgm:cxn modelId="{6B2BFEBA-0321-4E1E-9DBA-9AE300E48A53}" type="presOf" srcId="{5FB426E5-0A32-435F-B840-0922F591A465}" destId="{9FAB5237-DF32-4069-B73F-06DEFD94CD16}" srcOrd="0" destOrd="0" presId="urn:microsoft.com/office/officeart/2008/layout/CircularPictureCallout"/>
    <dgm:cxn modelId="{B3F83089-03EC-496D-9E8D-4D9B0A121547}" type="presOf" srcId="{6AA31478-97E5-455F-B837-1BBE397664F4}" destId="{26E967F7-AAD4-4A91-96DD-2C462439F852}" srcOrd="0" destOrd="0" presId="urn:microsoft.com/office/officeart/2008/layout/CircularPictureCallout"/>
    <dgm:cxn modelId="{F98D0BC0-A731-46D7-AA98-9D6634365049}" type="presOf" srcId="{EB3D7FB9-B16E-4577-96C7-271220C3FFDE}" destId="{942F3062-80D9-45E8-8F8C-B1EDB151FBEC}" srcOrd="0" destOrd="0" presId="urn:microsoft.com/office/officeart/2008/layout/CircularPictureCallout"/>
    <dgm:cxn modelId="{59D8BE03-A18F-4ACB-948E-2CC1C42E9216}" type="presOf" srcId="{4720B07B-C261-46C7-A2A2-37EFE3AECA73}" destId="{C579BA7B-1239-40EC-A579-0F5B1F8D1414}" srcOrd="0" destOrd="0" presId="urn:microsoft.com/office/officeart/2008/layout/CircularPictureCallout"/>
    <dgm:cxn modelId="{A6E90F9F-0055-4FD8-A416-051E3FE65091}" srcId="{EB3D7FB9-B16E-4577-96C7-271220C3FFDE}" destId="{6AA31478-97E5-455F-B837-1BBE397664F4}" srcOrd="1" destOrd="0" parTransId="{92B68AEE-B3FE-4B84-B06C-7C95E10AB961}" sibTransId="{6D92EDA2-B26E-44EA-A31E-B2A25CB91284}"/>
    <dgm:cxn modelId="{AB97281A-6ED1-46EE-ACD6-3FEED2817B3E}" type="presOf" srcId="{8FE3B59D-12E6-45EA-8F80-2EB083BDD068}" destId="{13419D55-5937-46F4-AF4E-855F0CFE4915}" srcOrd="0" destOrd="0" presId="urn:microsoft.com/office/officeart/2008/layout/CircularPictureCallout"/>
    <dgm:cxn modelId="{08F43203-1025-4C46-AEAB-3D7304220453}" type="presParOf" srcId="{942F3062-80D9-45E8-8F8C-B1EDB151FBEC}" destId="{EF2BDC9F-E45C-4F9A-9360-7A48ABC3FF94}" srcOrd="0" destOrd="0" presId="urn:microsoft.com/office/officeart/2008/layout/CircularPictureCallout"/>
    <dgm:cxn modelId="{B378820B-D0C0-44C0-901E-5553950D69EE}" type="presParOf" srcId="{EF2BDC9F-E45C-4F9A-9360-7A48ABC3FF94}" destId="{A0F38761-AF27-4EA0-A847-3BE6C00157B0}" srcOrd="0" destOrd="0" presId="urn:microsoft.com/office/officeart/2008/layout/CircularPictureCallout"/>
    <dgm:cxn modelId="{0B1529DF-36DC-4A1E-AD49-847F21584EEE}" type="presParOf" srcId="{A0F38761-AF27-4EA0-A847-3BE6C00157B0}" destId="{C579BA7B-1239-40EC-A579-0F5B1F8D1414}" srcOrd="0" destOrd="0" presId="urn:microsoft.com/office/officeart/2008/layout/CircularPictureCallout"/>
    <dgm:cxn modelId="{883BA305-BBB0-466F-9E26-DE6BF65DBE40}" type="presParOf" srcId="{EF2BDC9F-E45C-4F9A-9360-7A48ABC3FF94}" destId="{306CE310-B76D-4614-A71A-D99783FA02C9}" srcOrd="1" destOrd="0" presId="urn:microsoft.com/office/officeart/2008/layout/CircularPictureCallout"/>
    <dgm:cxn modelId="{EBAEE971-5493-45BE-A179-384EF73F4A06}" type="presParOf" srcId="{EF2BDC9F-E45C-4F9A-9360-7A48ABC3FF94}" destId="{7265CD13-1C36-4DCD-BE85-22CB9A46C13F}" srcOrd="2" destOrd="0" presId="urn:microsoft.com/office/officeart/2008/layout/CircularPictureCallout"/>
    <dgm:cxn modelId="{67B51B9B-C2CE-407B-A503-101B51B4B956}" type="presParOf" srcId="{7265CD13-1C36-4DCD-BE85-22CB9A46C13F}" destId="{6794313D-430D-4AC5-9702-334B9F748FBA}" srcOrd="0" destOrd="0" presId="urn:microsoft.com/office/officeart/2008/layout/CircularPictureCallout"/>
    <dgm:cxn modelId="{98365806-7D24-4643-8B62-2D3CD8444873}" type="presParOf" srcId="{EF2BDC9F-E45C-4F9A-9360-7A48ABC3FF94}" destId="{32A950C2-8BB8-45EF-A0E0-CADF4A3C4CA5}" srcOrd="3" destOrd="0" presId="urn:microsoft.com/office/officeart/2008/layout/CircularPictureCallout"/>
    <dgm:cxn modelId="{2406D000-BDA7-4653-8EDB-466F01BF8393}" type="presParOf" srcId="{EF2BDC9F-E45C-4F9A-9360-7A48ABC3FF94}" destId="{CBD9B187-6810-4B74-A754-29938192C427}" srcOrd="4" destOrd="0" presId="urn:microsoft.com/office/officeart/2008/layout/CircularPictureCallout"/>
    <dgm:cxn modelId="{5D636B9C-0E63-473F-B2A3-6DFF02D3F99A}" type="presParOf" srcId="{CBD9B187-6810-4B74-A754-29938192C427}" destId="{26E967F7-AAD4-4A91-96DD-2C462439F852}" srcOrd="0" destOrd="0" presId="urn:microsoft.com/office/officeart/2008/layout/CircularPictureCallout"/>
    <dgm:cxn modelId="{C0505D89-67F0-4B7B-AF7B-B6F0F238C24F}" type="presParOf" srcId="{EF2BDC9F-E45C-4F9A-9360-7A48ABC3FF94}" destId="{40EB25F5-DA9D-43EB-A8D8-B707ED642DB4}" srcOrd="5" destOrd="0" presId="urn:microsoft.com/office/officeart/2008/layout/CircularPictureCallout"/>
    <dgm:cxn modelId="{E1ABB958-B62A-4C43-B8FD-AABEC112689B}" type="presParOf" srcId="{40EB25F5-DA9D-43EB-A8D8-B707ED642DB4}" destId="{13419D55-5937-46F4-AF4E-855F0CFE4915}" srcOrd="0" destOrd="0" presId="urn:microsoft.com/office/officeart/2008/layout/CircularPictureCallout"/>
    <dgm:cxn modelId="{151857C7-FD60-4073-A9E8-50D84E291C2C}" type="presParOf" srcId="{EF2BDC9F-E45C-4F9A-9360-7A48ABC3FF94}" destId="{073F17C0-68C5-4153-BB09-5468B85268C6}" srcOrd="6" destOrd="0" presId="urn:microsoft.com/office/officeart/2008/layout/CircularPictureCallout"/>
    <dgm:cxn modelId="{9290A122-F127-4F0A-9B13-08C3C7C63049}" type="presParOf" srcId="{EF2BDC9F-E45C-4F9A-9360-7A48ABC3FF94}" destId="{47658B7D-E515-41D1-ADD9-6F2B43EBD7F2}" srcOrd="7" destOrd="0" presId="urn:microsoft.com/office/officeart/2008/layout/CircularPictureCallout"/>
    <dgm:cxn modelId="{E26F6131-BD25-4689-8279-AD48E9788BE1}" type="presParOf" srcId="{47658B7D-E515-41D1-ADD9-6F2B43EBD7F2}" destId="{9FAB5237-DF32-4069-B73F-06DEFD94CD16}" srcOrd="0" destOrd="0" presId="urn:microsoft.com/office/officeart/2008/layout/CircularPictureCallout"/>
    <dgm:cxn modelId="{35D56FAE-DD16-46AD-BDA8-0FBA11BF94D9}" type="presParOf" srcId="{EF2BDC9F-E45C-4F9A-9360-7A48ABC3FF94}" destId="{D601AECA-30E9-4938-81BB-ECDFBFA62DE9}" srcOrd="8" destOrd="0" presId="urn:microsoft.com/office/officeart/2008/layout/CircularPictureCallout"/>
    <dgm:cxn modelId="{3BB74A41-2B24-417C-9AAB-3925BA60C852}" type="presParOf" srcId="{D601AECA-30E9-4938-81BB-ECDFBFA62DE9}" destId="{3B3A0C41-BB8E-46C1-B73B-ABB2667EC276}" srcOrd="0" destOrd="0" presId="urn:microsoft.com/office/officeart/2008/layout/CircularPictureCallout"/>
    <dgm:cxn modelId="{1A44CBD4-340A-4F10-823F-F87258F0F25D}" type="presParOf" srcId="{EF2BDC9F-E45C-4F9A-9360-7A48ABC3FF94}" destId="{6E945B16-B4C8-4D66-9328-3442F3E01A28}" srcOrd="9" destOrd="0" presId="urn:microsoft.com/office/officeart/2008/layout/CircularPictureCallout"/>
    <dgm:cxn modelId="{037815DC-2B8A-4E6C-921D-0873EA7EFB4B}" type="presParOf" srcId="{EF2BDC9F-E45C-4F9A-9360-7A48ABC3FF94}" destId="{A8DCAF87-48A4-434C-8E1B-EADF1E4FAE5D}" srcOrd="10" destOrd="0" presId="urn:microsoft.com/office/officeart/2008/layout/CircularPictureCallout"/>
    <dgm:cxn modelId="{8945CB05-693D-4CC9-BE9E-F37F76F9C279}" type="presParOf" srcId="{A8DCAF87-48A4-434C-8E1B-EADF1E4FAE5D}" destId="{A9EB2CB3-648B-4EB1-98E2-CD3DA042DA66}" srcOrd="0"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5B16-B4C8-4D66-9328-3442F3E01A28}">
      <dsp:nvSpPr>
        <dsp:cNvPr id="0" name=""/>
        <dsp:cNvSpPr/>
      </dsp:nvSpPr>
      <dsp:spPr>
        <a:xfrm>
          <a:off x="4989326" y="7516875"/>
          <a:ext cx="8645042"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3F17C0-68C5-4153-BB09-5468B85268C6}">
      <dsp:nvSpPr>
        <dsp:cNvPr id="0" name=""/>
        <dsp:cNvSpPr/>
      </dsp:nvSpPr>
      <dsp:spPr>
        <a:xfrm>
          <a:off x="4989326" y="4829735"/>
          <a:ext cx="7405116"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A950C2-8BB8-45EF-A0E0-CADF4A3C4CA5}">
      <dsp:nvSpPr>
        <dsp:cNvPr id="0" name=""/>
        <dsp:cNvSpPr/>
      </dsp:nvSpPr>
      <dsp:spPr>
        <a:xfrm>
          <a:off x="4971949" y="2272802"/>
          <a:ext cx="8782325" cy="90398"/>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79BA7B-1239-40EC-A579-0F5B1F8D1414}">
      <dsp:nvSpPr>
        <dsp:cNvPr id="0" name=""/>
        <dsp:cNvSpPr/>
      </dsp:nvSpPr>
      <dsp:spPr>
        <a:xfrm>
          <a:off x="2584471" y="1811160"/>
          <a:ext cx="5984022" cy="5954660"/>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6CE310-B76D-4614-A71A-D99783FA02C9}">
      <dsp:nvSpPr>
        <dsp:cNvPr id="0" name=""/>
        <dsp:cNvSpPr/>
      </dsp:nvSpPr>
      <dsp:spPr>
        <a:xfrm>
          <a:off x="2233934" y="5096664"/>
          <a:ext cx="5510784" cy="28414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US" sz="6500" kern="1200"/>
        </a:p>
      </dsp:txBody>
      <dsp:txXfrm>
        <a:off x="2233934" y="5096664"/>
        <a:ext cx="5510784" cy="2841498"/>
      </dsp:txXfrm>
    </dsp:sp>
    <dsp:sp modelId="{6794313D-430D-4AC5-9702-334B9F748FBA}">
      <dsp:nvSpPr>
        <dsp:cNvPr id="0" name=""/>
        <dsp:cNvSpPr/>
      </dsp:nvSpPr>
      <dsp:spPr>
        <a:xfrm>
          <a:off x="13378943" y="1378331"/>
          <a:ext cx="2583180" cy="258318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26E967F7-AAD4-4A91-96DD-2C462439F852}">
      <dsp:nvSpPr>
        <dsp:cNvPr id="0" name=""/>
        <dsp:cNvSpPr/>
      </dsp:nvSpPr>
      <dsp:spPr>
        <a:xfrm>
          <a:off x="14925958" y="524435"/>
          <a:ext cx="297926" cy="258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r>
            <a:rPr lang="en-US" sz="6500" kern="1200" dirty="0" smtClean="0"/>
            <a:t> </a:t>
          </a:r>
          <a:endParaRPr lang="en-US" sz="6500" kern="1200" dirty="0"/>
        </a:p>
      </dsp:txBody>
      <dsp:txXfrm>
        <a:off x="14925958" y="524435"/>
        <a:ext cx="297926" cy="2583180"/>
      </dsp:txXfrm>
    </dsp:sp>
    <dsp:sp modelId="{13419D55-5937-46F4-AF4E-855F0CFE4915}">
      <dsp:nvSpPr>
        <dsp:cNvPr id="0" name=""/>
        <dsp:cNvSpPr/>
      </dsp:nvSpPr>
      <dsp:spPr>
        <a:xfrm>
          <a:off x="9306405" y="2684934"/>
          <a:ext cx="4613766" cy="447786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9FAB5237-DF32-4069-B73F-06DEFD94CD16}">
      <dsp:nvSpPr>
        <dsp:cNvPr id="0" name=""/>
        <dsp:cNvSpPr/>
      </dsp:nvSpPr>
      <dsp:spPr>
        <a:xfrm>
          <a:off x="13686032" y="3538145"/>
          <a:ext cx="421919" cy="258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r>
            <a:rPr lang="en-US" sz="6500" kern="1200" dirty="0" smtClean="0"/>
            <a:t> </a:t>
          </a:r>
          <a:endParaRPr lang="en-US" sz="6500" kern="1200" dirty="0"/>
        </a:p>
      </dsp:txBody>
      <dsp:txXfrm>
        <a:off x="13686032" y="3538145"/>
        <a:ext cx="421919" cy="2583180"/>
      </dsp:txXfrm>
    </dsp:sp>
    <dsp:sp modelId="{3B3A0C41-BB8E-46C1-B73B-ABB2667EC276}">
      <dsp:nvSpPr>
        <dsp:cNvPr id="0" name=""/>
        <dsp:cNvSpPr/>
      </dsp:nvSpPr>
      <dsp:spPr>
        <a:xfrm>
          <a:off x="13257095" y="5859046"/>
          <a:ext cx="2583180" cy="258318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A9EB2CB3-648B-4EB1-98E2-CD3DA042DA66}">
      <dsp:nvSpPr>
        <dsp:cNvPr id="0" name=""/>
        <dsp:cNvSpPr/>
      </dsp:nvSpPr>
      <dsp:spPr>
        <a:xfrm>
          <a:off x="14413169" y="5925666"/>
          <a:ext cx="297926" cy="258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0" rIns="26670" bIns="0" numCol="1" spcCol="1270" anchor="ctr" anchorCtr="0">
          <a:noAutofit/>
        </a:bodyPr>
        <a:lstStyle/>
        <a:p>
          <a:pPr lvl="0" algn="l" defTabSz="311150">
            <a:lnSpc>
              <a:spcPct val="90000"/>
            </a:lnSpc>
            <a:spcBef>
              <a:spcPct val="0"/>
            </a:spcBef>
            <a:spcAft>
              <a:spcPct val="35000"/>
            </a:spcAft>
          </a:pPr>
          <a:endParaRPr lang="en-US" sz="700" kern="1200" dirty="0"/>
        </a:p>
      </dsp:txBody>
      <dsp:txXfrm>
        <a:off x="14413169" y="5925666"/>
        <a:ext cx="297926" cy="258318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5088045"/>
            <a:ext cx="17099280" cy="10823787"/>
          </a:xfrm>
        </p:spPr>
        <p:txBody>
          <a:bodyPr anchor="b"/>
          <a:lstStyle>
            <a:lvl1pPr algn="ctr">
              <a:defRPr sz="13200"/>
            </a:lvl1pPr>
          </a:lstStyle>
          <a:p>
            <a:r>
              <a:rPr lang="en-US" smtClean="0"/>
              <a:t>Click to edit Master title style</a:t>
            </a:r>
            <a:endParaRPr lang="en-US" dirty="0"/>
          </a:p>
        </p:txBody>
      </p:sp>
      <p:sp>
        <p:nvSpPr>
          <p:cNvPr id="3" name="Subtitle 2"/>
          <p:cNvSpPr>
            <a:spLocks noGrp="1"/>
          </p:cNvSpPr>
          <p:nvPr>
            <p:ph type="subTitle" idx="1"/>
          </p:nvPr>
        </p:nvSpPr>
        <p:spPr>
          <a:xfrm>
            <a:off x="2514600" y="16329239"/>
            <a:ext cx="15087600" cy="7506121"/>
          </a:xfrm>
        </p:spPr>
        <p:txBody>
          <a:bodyPr/>
          <a:lstStyle>
            <a:lvl1pPr marL="0" indent="0" algn="ctr">
              <a:buNone/>
              <a:defRPr sz="5280"/>
            </a:lvl1pPr>
            <a:lvl2pPr marL="1005840" indent="0" algn="ctr">
              <a:buNone/>
              <a:defRPr sz="4400"/>
            </a:lvl2pPr>
            <a:lvl3pPr marL="2011680" indent="0" algn="ctr">
              <a:buNone/>
              <a:defRPr sz="3960"/>
            </a:lvl3pPr>
            <a:lvl4pPr marL="3017520" indent="0" algn="ctr">
              <a:buNone/>
              <a:defRPr sz="3520"/>
            </a:lvl4pPr>
            <a:lvl5pPr marL="4023360" indent="0" algn="ctr">
              <a:buNone/>
              <a:defRPr sz="3520"/>
            </a:lvl5pPr>
            <a:lvl6pPr marL="5029200" indent="0" algn="ctr">
              <a:buNone/>
              <a:defRPr sz="3520"/>
            </a:lvl6pPr>
            <a:lvl7pPr marL="6035040" indent="0" algn="ctr">
              <a:buNone/>
              <a:defRPr sz="3520"/>
            </a:lvl7pPr>
            <a:lvl8pPr marL="7040880" indent="0" algn="ctr">
              <a:buNone/>
              <a:defRPr sz="3520"/>
            </a:lvl8pPr>
            <a:lvl9pPr marL="8046720" indent="0" algn="ctr">
              <a:buNone/>
              <a:defRPr sz="35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DA716C-B033-4A5C-B866-E7FDB3A6C3AA}"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F16C0-D1AF-40DC-A40F-575CC2B828D5}" type="slidenum">
              <a:rPr lang="en-US" smtClean="0"/>
              <a:t>‹#›</a:t>
            </a:fld>
            <a:endParaRPr lang="en-US"/>
          </a:p>
        </p:txBody>
      </p:sp>
    </p:spTree>
    <p:extLst>
      <p:ext uri="{BB962C8B-B14F-4D97-AF65-F5344CB8AC3E}">
        <p14:creationId xmlns:p14="http://schemas.microsoft.com/office/powerpoint/2010/main" val="301794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DA716C-B033-4A5C-B866-E7FDB3A6C3AA}"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F16C0-D1AF-40DC-A40F-575CC2B828D5}" type="slidenum">
              <a:rPr lang="en-US" smtClean="0"/>
              <a:t>‹#›</a:t>
            </a:fld>
            <a:endParaRPr lang="en-US"/>
          </a:p>
        </p:txBody>
      </p:sp>
    </p:spTree>
    <p:extLst>
      <p:ext uri="{BB962C8B-B14F-4D97-AF65-F5344CB8AC3E}">
        <p14:creationId xmlns:p14="http://schemas.microsoft.com/office/powerpoint/2010/main" val="277833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96086" y="1655233"/>
            <a:ext cx="4337685" cy="263469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3031" y="1655233"/>
            <a:ext cx="12761595" cy="26346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DA716C-B033-4A5C-B866-E7FDB3A6C3AA}"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F16C0-D1AF-40DC-A40F-575CC2B828D5}" type="slidenum">
              <a:rPr lang="en-US" smtClean="0"/>
              <a:t>‹#›</a:t>
            </a:fld>
            <a:endParaRPr lang="en-US"/>
          </a:p>
        </p:txBody>
      </p:sp>
    </p:spTree>
    <p:extLst>
      <p:ext uri="{BB962C8B-B14F-4D97-AF65-F5344CB8AC3E}">
        <p14:creationId xmlns:p14="http://schemas.microsoft.com/office/powerpoint/2010/main" val="29324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DA716C-B033-4A5C-B866-E7FDB3A6C3AA}"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F16C0-D1AF-40DC-A40F-575CC2B828D5}" type="slidenum">
              <a:rPr lang="en-US" smtClean="0"/>
              <a:t>‹#›</a:t>
            </a:fld>
            <a:endParaRPr lang="en-US"/>
          </a:p>
        </p:txBody>
      </p:sp>
    </p:spTree>
    <p:extLst>
      <p:ext uri="{BB962C8B-B14F-4D97-AF65-F5344CB8AC3E}">
        <p14:creationId xmlns:p14="http://schemas.microsoft.com/office/powerpoint/2010/main" val="393225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2554" y="7750819"/>
            <a:ext cx="17350740" cy="12932408"/>
          </a:xfrm>
        </p:spPr>
        <p:txBody>
          <a:bodyPr anchor="b"/>
          <a:lstStyle>
            <a:lvl1pPr>
              <a:defRPr sz="13200"/>
            </a:lvl1pPr>
          </a:lstStyle>
          <a:p>
            <a:r>
              <a:rPr lang="en-US" smtClean="0"/>
              <a:t>Click to edit Master title style</a:t>
            </a:r>
            <a:endParaRPr lang="en-US" dirty="0"/>
          </a:p>
        </p:txBody>
      </p:sp>
      <p:sp>
        <p:nvSpPr>
          <p:cNvPr id="3" name="Text Placeholder 2"/>
          <p:cNvSpPr>
            <a:spLocks noGrp="1"/>
          </p:cNvSpPr>
          <p:nvPr>
            <p:ph type="body" idx="1"/>
          </p:nvPr>
        </p:nvSpPr>
        <p:spPr>
          <a:xfrm>
            <a:off x="1372554" y="20805572"/>
            <a:ext cx="17350740" cy="6800848"/>
          </a:xfrm>
        </p:spPr>
        <p:txBody>
          <a:bodyPr/>
          <a:lstStyle>
            <a:lvl1pPr marL="0" indent="0">
              <a:buNone/>
              <a:defRPr sz="5280">
                <a:solidFill>
                  <a:schemeClr val="tx1"/>
                </a:solidFill>
              </a:defRPr>
            </a:lvl1pPr>
            <a:lvl2pPr marL="1005840" indent="0">
              <a:buNone/>
              <a:defRPr sz="4400">
                <a:solidFill>
                  <a:schemeClr val="tx1">
                    <a:tint val="75000"/>
                  </a:schemeClr>
                </a:solidFill>
              </a:defRPr>
            </a:lvl2pPr>
            <a:lvl3pPr marL="2011680" indent="0">
              <a:buNone/>
              <a:defRPr sz="3960">
                <a:solidFill>
                  <a:schemeClr val="tx1">
                    <a:tint val="75000"/>
                  </a:schemeClr>
                </a:solidFill>
              </a:defRPr>
            </a:lvl3pPr>
            <a:lvl4pPr marL="3017520" indent="0">
              <a:buNone/>
              <a:defRPr sz="3520">
                <a:solidFill>
                  <a:schemeClr val="tx1">
                    <a:tint val="75000"/>
                  </a:schemeClr>
                </a:solidFill>
              </a:defRPr>
            </a:lvl4pPr>
            <a:lvl5pPr marL="4023360" indent="0">
              <a:buNone/>
              <a:defRPr sz="3520">
                <a:solidFill>
                  <a:schemeClr val="tx1">
                    <a:tint val="75000"/>
                  </a:schemeClr>
                </a:solidFill>
              </a:defRPr>
            </a:lvl5pPr>
            <a:lvl6pPr marL="5029200" indent="0">
              <a:buNone/>
              <a:defRPr sz="3520">
                <a:solidFill>
                  <a:schemeClr val="tx1">
                    <a:tint val="75000"/>
                  </a:schemeClr>
                </a:solidFill>
              </a:defRPr>
            </a:lvl6pPr>
            <a:lvl7pPr marL="6035040" indent="0">
              <a:buNone/>
              <a:defRPr sz="3520">
                <a:solidFill>
                  <a:schemeClr val="tx1">
                    <a:tint val="75000"/>
                  </a:schemeClr>
                </a:solidFill>
              </a:defRPr>
            </a:lvl7pPr>
            <a:lvl8pPr marL="7040880" indent="0">
              <a:buNone/>
              <a:defRPr sz="3520">
                <a:solidFill>
                  <a:schemeClr val="tx1">
                    <a:tint val="75000"/>
                  </a:schemeClr>
                </a:solidFill>
              </a:defRPr>
            </a:lvl8pPr>
            <a:lvl9pPr marL="8046720" indent="0">
              <a:buNone/>
              <a:defRPr sz="35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A716C-B033-4A5C-B866-E7FDB3A6C3AA}"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F16C0-D1AF-40DC-A40F-575CC2B828D5}" type="slidenum">
              <a:rPr lang="en-US" smtClean="0"/>
              <a:t>‹#›</a:t>
            </a:fld>
            <a:endParaRPr lang="en-US"/>
          </a:p>
        </p:txBody>
      </p:sp>
    </p:spTree>
    <p:extLst>
      <p:ext uri="{BB962C8B-B14F-4D97-AF65-F5344CB8AC3E}">
        <p14:creationId xmlns:p14="http://schemas.microsoft.com/office/powerpoint/2010/main" val="216916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3030" y="8276166"/>
            <a:ext cx="8549640" cy="197260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84130" y="8276166"/>
            <a:ext cx="8549640" cy="197260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DA716C-B033-4A5C-B866-E7FDB3A6C3AA}"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F16C0-D1AF-40DC-A40F-575CC2B828D5}" type="slidenum">
              <a:rPr lang="en-US" smtClean="0"/>
              <a:t>‹#›</a:t>
            </a:fld>
            <a:endParaRPr lang="en-US"/>
          </a:p>
        </p:txBody>
      </p:sp>
    </p:spTree>
    <p:extLst>
      <p:ext uri="{BB962C8B-B14F-4D97-AF65-F5344CB8AC3E}">
        <p14:creationId xmlns:p14="http://schemas.microsoft.com/office/powerpoint/2010/main" val="8138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5650" y="1655240"/>
            <a:ext cx="17350740" cy="60092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5652" y="7621272"/>
            <a:ext cx="8510348" cy="3735068"/>
          </a:xfrm>
        </p:spPr>
        <p:txBody>
          <a:bodyPr anchor="b"/>
          <a:lstStyle>
            <a:lvl1pPr marL="0" indent="0">
              <a:buNone/>
              <a:defRPr sz="5280" b="1"/>
            </a:lvl1pPr>
            <a:lvl2pPr marL="1005840" indent="0">
              <a:buNone/>
              <a:defRPr sz="4400" b="1"/>
            </a:lvl2pPr>
            <a:lvl3pPr marL="2011680" indent="0">
              <a:buNone/>
              <a:defRPr sz="3960" b="1"/>
            </a:lvl3pPr>
            <a:lvl4pPr marL="3017520" indent="0">
              <a:buNone/>
              <a:defRPr sz="3520" b="1"/>
            </a:lvl4pPr>
            <a:lvl5pPr marL="4023360" indent="0">
              <a:buNone/>
              <a:defRPr sz="3520" b="1"/>
            </a:lvl5pPr>
            <a:lvl6pPr marL="5029200" indent="0">
              <a:buNone/>
              <a:defRPr sz="3520" b="1"/>
            </a:lvl6pPr>
            <a:lvl7pPr marL="6035040" indent="0">
              <a:buNone/>
              <a:defRPr sz="3520" b="1"/>
            </a:lvl7pPr>
            <a:lvl8pPr marL="7040880" indent="0">
              <a:buNone/>
              <a:defRPr sz="3520" b="1"/>
            </a:lvl8pPr>
            <a:lvl9pPr marL="8046720" indent="0">
              <a:buNone/>
              <a:defRPr sz="3520" b="1"/>
            </a:lvl9pPr>
          </a:lstStyle>
          <a:p>
            <a:pPr lvl="0"/>
            <a:r>
              <a:rPr lang="en-US" smtClean="0"/>
              <a:t>Click to edit Master text styles</a:t>
            </a:r>
          </a:p>
        </p:txBody>
      </p:sp>
      <p:sp>
        <p:nvSpPr>
          <p:cNvPr id="4" name="Content Placeholder 3"/>
          <p:cNvSpPr>
            <a:spLocks noGrp="1"/>
          </p:cNvSpPr>
          <p:nvPr>
            <p:ph sz="half" idx="2"/>
          </p:nvPr>
        </p:nvSpPr>
        <p:spPr>
          <a:xfrm>
            <a:off x="1385652" y="11356340"/>
            <a:ext cx="8510348" cy="16703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84131" y="7621272"/>
            <a:ext cx="8552260" cy="3735068"/>
          </a:xfrm>
        </p:spPr>
        <p:txBody>
          <a:bodyPr anchor="b"/>
          <a:lstStyle>
            <a:lvl1pPr marL="0" indent="0">
              <a:buNone/>
              <a:defRPr sz="5280" b="1"/>
            </a:lvl1pPr>
            <a:lvl2pPr marL="1005840" indent="0">
              <a:buNone/>
              <a:defRPr sz="4400" b="1"/>
            </a:lvl2pPr>
            <a:lvl3pPr marL="2011680" indent="0">
              <a:buNone/>
              <a:defRPr sz="3960" b="1"/>
            </a:lvl3pPr>
            <a:lvl4pPr marL="3017520" indent="0">
              <a:buNone/>
              <a:defRPr sz="3520" b="1"/>
            </a:lvl4pPr>
            <a:lvl5pPr marL="4023360" indent="0">
              <a:buNone/>
              <a:defRPr sz="3520" b="1"/>
            </a:lvl5pPr>
            <a:lvl6pPr marL="5029200" indent="0">
              <a:buNone/>
              <a:defRPr sz="3520" b="1"/>
            </a:lvl6pPr>
            <a:lvl7pPr marL="6035040" indent="0">
              <a:buNone/>
              <a:defRPr sz="3520" b="1"/>
            </a:lvl7pPr>
            <a:lvl8pPr marL="7040880" indent="0">
              <a:buNone/>
              <a:defRPr sz="3520" b="1"/>
            </a:lvl8pPr>
            <a:lvl9pPr marL="8046720" indent="0">
              <a:buNone/>
              <a:defRPr sz="3520" b="1"/>
            </a:lvl9pPr>
          </a:lstStyle>
          <a:p>
            <a:pPr lvl="0"/>
            <a:r>
              <a:rPr lang="en-US" smtClean="0"/>
              <a:t>Click to edit Master text styles</a:t>
            </a:r>
          </a:p>
        </p:txBody>
      </p:sp>
      <p:sp>
        <p:nvSpPr>
          <p:cNvPr id="6" name="Content Placeholder 5"/>
          <p:cNvSpPr>
            <a:spLocks noGrp="1"/>
          </p:cNvSpPr>
          <p:nvPr>
            <p:ph sz="quarter" idx="4"/>
          </p:nvPr>
        </p:nvSpPr>
        <p:spPr>
          <a:xfrm>
            <a:off x="10184131" y="11356340"/>
            <a:ext cx="8552260" cy="16703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A716C-B033-4A5C-B866-E7FDB3A6C3AA}" type="datetimeFigureOut">
              <a:rPr lang="en-US" smtClean="0"/>
              <a:t>4/26/2015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F16C0-D1AF-40DC-A40F-575CC2B828D5}" type="slidenum">
              <a:rPr lang="en-US" smtClean="0"/>
              <a:t>‹#›</a:t>
            </a:fld>
            <a:endParaRPr lang="en-US"/>
          </a:p>
        </p:txBody>
      </p:sp>
    </p:spTree>
    <p:extLst>
      <p:ext uri="{BB962C8B-B14F-4D97-AF65-F5344CB8AC3E}">
        <p14:creationId xmlns:p14="http://schemas.microsoft.com/office/powerpoint/2010/main" val="33482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DA716C-B033-4A5C-B866-E7FDB3A6C3AA}" type="datetimeFigureOut">
              <a:rPr lang="en-US" smtClean="0"/>
              <a:t>4/26/2015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F16C0-D1AF-40DC-A40F-575CC2B828D5}" type="slidenum">
              <a:rPr lang="en-US" smtClean="0"/>
              <a:t>‹#›</a:t>
            </a:fld>
            <a:endParaRPr lang="en-US"/>
          </a:p>
        </p:txBody>
      </p:sp>
    </p:spTree>
    <p:extLst>
      <p:ext uri="{BB962C8B-B14F-4D97-AF65-F5344CB8AC3E}">
        <p14:creationId xmlns:p14="http://schemas.microsoft.com/office/powerpoint/2010/main" val="235581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A716C-B033-4A5C-B866-E7FDB3A6C3AA}" type="datetimeFigureOut">
              <a:rPr lang="en-US" smtClean="0"/>
              <a:t>4/26/2015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F16C0-D1AF-40DC-A40F-575CC2B828D5}" type="slidenum">
              <a:rPr lang="en-US" smtClean="0"/>
              <a:t>‹#›</a:t>
            </a:fld>
            <a:endParaRPr lang="en-US"/>
          </a:p>
        </p:txBody>
      </p:sp>
    </p:spTree>
    <p:extLst>
      <p:ext uri="{BB962C8B-B14F-4D97-AF65-F5344CB8AC3E}">
        <p14:creationId xmlns:p14="http://schemas.microsoft.com/office/powerpoint/2010/main" val="352109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5650" y="2072640"/>
            <a:ext cx="6488192" cy="7254240"/>
          </a:xfrm>
        </p:spPr>
        <p:txBody>
          <a:bodyPr anchor="b"/>
          <a:lstStyle>
            <a:lvl1pPr>
              <a:defRPr sz="7040"/>
            </a:lvl1pPr>
          </a:lstStyle>
          <a:p>
            <a:r>
              <a:rPr lang="en-US" smtClean="0"/>
              <a:t>Click to edit Master title style</a:t>
            </a:r>
            <a:endParaRPr lang="en-US" dirty="0"/>
          </a:p>
        </p:txBody>
      </p:sp>
      <p:sp>
        <p:nvSpPr>
          <p:cNvPr id="3" name="Content Placeholder 2"/>
          <p:cNvSpPr>
            <a:spLocks noGrp="1"/>
          </p:cNvSpPr>
          <p:nvPr>
            <p:ph idx="1"/>
          </p:nvPr>
        </p:nvSpPr>
        <p:spPr>
          <a:xfrm>
            <a:off x="8552260" y="4476333"/>
            <a:ext cx="10184130" cy="22093767"/>
          </a:xfrm>
        </p:spPr>
        <p:txBody>
          <a:bodyPr/>
          <a:lstStyle>
            <a:lvl1pPr>
              <a:defRPr sz="7040"/>
            </a:lvl1pPr>
            <a:lvl2pPr>
              <a:defRPr sz="6160"/>
            </a:lvl2pPr>
            <a:lvl3pPr>
              <a:defRPr sz="528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5650" y="9326880"/>
            <a:ext cx="6488192" cy="17279199"/>
          </a:xfrm>
        </p:spPr>
        <p:txBody>
          <a:bodyPr/>
          <a:lstStyle>
            <a:lvl1pPr marL="0" indent="0">
              <a:buNone/>
              <a:defRPr sz="3520"/>
            </a:lvl1pPr>
            <a:lvl2pPr marL="1005840" indent="0">
              <a:buNone/>
              <a:defRPr sz="3080"/>
            </a:lvl2pPr>
            <a:lvl3pPr marL="2011680" indent="0">
              <a:buNone/>
              <a:defRPr sz="2640"/>
            </a:lvl3pPr>
            <a:lvl4pPr marL="3017520" indent="0">
              <a:buNone/>
              <a:defRPr sz="2200"/>
            </a:lvl4pPr>
            <a:lvl5pPr marL="4023360" indent="0">
              <a:buNone/>
              <a:defRPr sz="2200"/>
            </a:lvl5pPr>
            <a:lvl6pPr marL="5029200" indent="0">
              <a:buNone/>
              <a:defRPr sz="2200"/>
            </a:lvl6pPr>
            <a:lvl7pPr marL="6035040" indent="0">
              <a:buNone/>
              <a:defRPr sz="2200"/>
            </a:lvl7pPr>
            <a:lvl8pPr marL="7040880" indent="0">
              <a:buNone/>
              <a:defRPr sz="2200"/>
            </a:lvl8pPr>
            <a:lvl9pPr marL="8046720" indent="0">
              <a:buNone/>
              <a:defRPr sz="2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A716C-B033-4A5C-B866-E7FDB3A6C3AA}"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F16C0-D1AF-40DC-A40F-575CC2B828D5}" type="slidenum">
              <a:rPr lang="en-US" smtClean="0"/>
              <a:t>‹#›</a:t>
            </a:fld>
            <a:endParaRPr lang="en-US"/>
          </a:p>
        </p:txBody>
      </p:sp>
    </p:spTree>
    <p:extLst>
      <p:ext uri="{BB962C8B-B14F-4D97-AF65-F5344CB8AC3E}">
        <p14:creationId xmlns:p14="http://schemas.microsoft.com/office/powerpoint/2010/main" val="303336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5650" y="2072640"/>
            <a:ext cx="6488192" cy="7254240"/>
          </a:xfrm>
        </p:spPr>
        <p:txBody>
          <a:bodyPr anchor="b"/>
          <a:lstStyle>
            <a:lvl1pPr>
              <a:defRPr sz="70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52260" y="4476333"/>
            <a:ext cx="10184130" cy="22093767"/>
          </a:xfrm>
        </p:spPr>
        <p:txBody>
          <a:bodyPr anchor="t"/>
          <a:lstStyle>
            <a:lvl1pPr marL="0" indent="0">
              <a:buNone/>
              <a:defRPr sz="7040"/>
            </a:lvl1pPr>
            <a:lvl2pPr marL="1005840" indent="0">
              <a:buNone/>
              <a:defRPr sz="6160"/>
            </a:lvl2pPr>
            <a:lvl3pPr marL="2011680" indent="0">
              <a:buNone/>
              <a:defRPr sz="5280"/>
            </a:lvl3pPr>
            <a:lvl4pPr marL="3017520" indent="0">
              <a:buNone/>
              <a:defRPr sz="4400"/>
            </a:lvl4pPr>
            <a:lvl5pPr marL="4023360" indent="0">
              <a:buNone/>
              <a:defRPr sz="4400"/>
            </a:lvl5pPr>
            <a:lvl6pPr marL="5029200" indent="0">
              <a:buNone/>
              <a:defRPr sz="4400"/>
            </a:lvl6pPr>
            <a:lvl7pPr marL="6035040" indent="0">
              <a:buNone/>
              <a:defRPr sz="4400"/>
            </a:lvl7pPr>
            <a:lvl8pPr marL="7040880" indent="0">
              <a:buNone/>
              <a:defRPr sz="4400"/>
            </a:lvl8pPr>
            <a:lvl9pPr marL="8046720" indent="0">
              <a:buNone/>
              <a:defRPr sz="4400"/>
            </a:lvl9pPr>
          </a:lstStyle>
          <a:p>
            <a:r>
              <a:rPr lang="en-US" smtClean="0"/>
              <a:t>Click icon to add picture</a:t>
            </a:r>
            <a:endParaRPr lang="en-US" dirty="0"/>
          </a:p>
        </p:txBody>
      </p:sp>
      <p:sp>
        <p:nvSpPr>
          <p:cNvPr id="4" name="Text Placeholder 3"/>
          <p:cNvSpPr>
            <a:spLocks noGrp="1"/>
          </p:cNvSpPr>
          <p:nvPr>
            <p:ph type="body" sz="half" idx="2"/>
          </p:nvPr>
        </p:nvSpPr>
        <p:spPr>
          <a:xfrm>
            <a:off x="1385650" y="9326880"/>
            <a:ext cx="6488192" cy="17279199"/>
          </a:xfrm>
        </p:spPr>
        <p:txBody>
          <a:bodyPr/>
          <a:lstStyle>
            <a:lvl1pPr marL="0" indent="0">
              <a:buNone/>
              <a:defRPr sz="3520"/>
            </a:lvl1pPr>
            <a:lvl2pPr marL="1005840" indent="0">
              <a:buNone/>
              <a:defRPr sz="3080"/>
            </a:lvl2pPr>
            <a:lvl3pPr marL="2011680" indent="0">
              <a:buNone/>
              <a:defRPr sz="2640"/>
            </a:lvl3pPr>
            <a:lvl4pPr marL="3017520" indent="0">
              <a:buNone/>
              <a:defRPr sz="2200"/>
            </a:lvl4pPr>
            <a:lvl5pPr marL="4023360" indent="0">
              <a:buNone/>
              <a:defRPr sz="2200"/>
            </a:lvl5pPr>
            <a:lvl6pPr marL="5029200" indent="0">
              <a:buNone/>
              <a:defRPr sz="2200"/>
            </a:lvl6pPr>
            <a:lvl7pPr marL="6035040" indent="0">
              <a:buNone/>
              <a:defRPr sz="2200"/>
            </a:lvl7pPr>
            <a:lvl8pPr marL="7040880" indent="0">
              <a:buNone/>
              <a:defRPr sz="2200"/>
            </a:lvl8pPr>
            <a:lvl9pPr marL="8046720" indent="0">
              <a:buNone/>
              <a:defRPr sz="2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A716C-B033-4A5C-B866-E7FDB3A6C3AA}"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F16C0-D1AF-40DC-A40F-575CC2B828D5}" type="slidenum">
              <a:rPr lang="en-US" smtClean="0"/>
              <a:t>‹#›</a:t>
            </a:fld>
            <a:endParaRPr lang="en-US"/>
          </a:p>
        </p:txBody>
      </p:sp>
    </p:spTree>
    <p:extLst>
      <p:ext uri="{BB962C8B-B14F-4D97-AF65-F5344CB8AC3E}">
        <p14:creationId xmlns:p14="http://schemas.microsoft.com/office/powerpoint/2010/main" val="17105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3030" y="1655240"/>
            <a:ext cx="17350740" cy="600921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3030" y="8276166"/>
            <a:ext cx="17350740" cy="197260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3030" y="28815460"/>
            <a:ext cx="4526280" cy="1655233"/>
          </a:xfrm>
          <a:prstGeom prst="rect">
            <a:avLst/>
          </a:prstGeom>
        </p:spPr>
        <p:txBody>
          <a:bodyPr vert="horz" lIns="91440" tIns="45720" rIns="91440" bIns="45720" rtlCol="0" anchor="ctr"/>
          <a:lstStyle>
            <a:lvl1pPr algn="l">
              <a:defRPr sz="2640">
                <a:solidFill>
                  <a:schemeClr val="tx1">
                    <a:tint val="75000"/>
                  </a:schemeClr>
                </a:solidFill>
              </a:defRPr>
            </a:lvl1pPr>
          </a:lstStyle>
          <a:p>
            <a:fld id="{9FDA716C-B033-4A5C-B866-E7FDB3A6C3AA}" type="datetimeFigureOut">
              <a:rPr lang="en-US" smtClean="0"/>
              <a:t>4/26/2015</a:t>
            </a:fld>
            <a:endParaRPr lang="en-US"/>
          </a:p>
        </p:txBody>
      </p:sp>
      <p:sp>
        <p:nvSpPr>
          <p:cNvPr id="5" name="Footer Placeholder 4"/>
          <p:cNvSpPr>
            <a:spLocks noGrp="1"/>
          </p:cNvSpPr>
          <p:nvPr>
            <p:ph type="ftr" sz="quarter" idx="3"/>
          </p:nvPr>
        </p:nvSpPr>
        <p:spPr>
          <a:xfrm>
            <a:off x="6663690" y="28815460"/>
            <a:ext cx="6789420" cy="1655233"/>
          </a:xfrm>
          <a:prstGeom prst="rect">
            <a:avLst/>
          </a:prstGeom>
        </p:spPr>
        <p:txBody>
          <a:bodyPr vert="horz" lIns="91440" tIns="45720" rIns="91440" bIns="45720" rtlCol="0" anchor="ctr"/>
          <a:lstStyle>
            <a:lvl1pPr algn="ctr">
              <a:defRPr sz="26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207490" y="28815460"/>
            <a:ext cx="4526280" cy="1655233"/>
          </a:xfrm>
          <a:prstGeom prst="rect">
            <a:avLst/>
          </a:prstGeom>
        </p:spPr>
        <p:txBody>
          <a:bodyPr vert="horz" lIns="91440" tIns="45720" rIns="91440" bIns="45720" rtlCol="0" anchor="ctr"/>
          <a:lstStyle>
            <a:lvl1pPr algn="r">
              <a:defRPr sz="2640">
                <a:solidFill>
                  <a:schemeClr val="tx1">
                    <a:tint val="75000"/>
                  </a:schemeClr>
                </a:solidFill>
              </a:defRPr>
            </a:lvl1pPr>
          </a:lstStyle>
          <a:p>
            <a:fld id="{5ACF16C0-D1AF-40DC-A40F-575CC2B828D5}" type="slidenum">
              <a:rPr lang="en-US" smtClean="0"/>
              <a:t>‹#›</a:t>
            </a:fld>
            <a:endParaRPr lang="en-US"/>
          </a:p>
        </p:txBody>
      </p:sp>
    </p:spTree>
    <p:extLst>
      <p:ext uri="{BB962C8B-B14F-4D97-AF65-F5344CB8AC3E}">
        <p14:creationId xmlns:p14="http://schemas.microsoft.com/office/powerpoint/2010/main" val="1706564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011680" rtl="0" eaLnBrk="1" latinLnBrk="0" hangingPunct="1">
        <a:lnSpc>
          <a:spcPct val="90000"/>
        </a:lnSpc>
        <a:spcBef>
          <a:spcPct val="0"/>
        </a:spcBef>
        <a:buNone/>
        <a:defRPr sz="9680" kern="1200">
          <a:solidFill>
            <a:schemeClr val="tx1"/>
          </a:solidFill>
          <a:latin typeface="+mj-lt"/>
          <a:ea typeface="+mj-ea"/>
          <a:cs typeface="+mj-cs"/>
        </a:defRPr>
      </a:lvl1pPr>
    </p:titleStyle>
    <p:bodyStyle>
      <a:lvl1pPr marL="502920" indent="-502920" algn="l" defTabSz="2011680" rtl="0" eaLnBrk="1" latinLnBrk="0" hangingPunct="1">
        <a:lnSpc>
          <a:spcPct val="90000"/>
        </a:lnSpc>
        <a:spcBef>
          <a:spcPts val="2200"/>
        </a:spcBef>
        <a:buFont typeface="Arial" panose="020B0604020202020204" pitchFamily="34" charset="0"/>
        <a:buChar char="•"/>
        <a:defRPr sz="6160" kern="1200">
          <a:solidFill>
            <a:schemeClr val="tx1"/>
          </a:solidFill>
          <a:latin typeface="+mn-lt"/>
          <a:ea typeface="+mn-ea"/>
          <a:cs typeface="+mn-cs"/>
        </a:defRPr>
      </a:lvl1pPr>
      <a:lvl2pPr marL="1508760" indent="-502920" algn="l" defTabSz="2011680" rtl="0" eaLnBrk="1" latinLnBrk="0" hangingPunct="1">
        <a:lnSpc>
          <a:spcPct val="90000"/>
        </a:lnSpc>
        <a:spcBef>
          <a:spcPts val="1100"/>
        </a:spcBef>
        <a:buFont typeface="Arial" panose="020B0604020202020204" pitchFamily="34" charset="0"/>
        <a:buChar char="•"/>
        <a:defRPr sz="5280" kern="1200">
          <a:solidFill>
            <a:schemeClr val="tx1"/>
          </a:solidFill>
          <a:latin typeface="+mn-lt"/>
          <a:ea typeface="+mn-ea"/>
          <a:cs typeface="+mn-cs"/>
        </a:defRPr>
      </a:lvl2pPr>
      <a:lvl3pPr marL="2514600" indent="-502920" algn="l" defTabSz="2011680" rtl="0" eaLnBrk="1" latinLnBrk="0" hangingPunct="1">
        <a:lnSpc>
          <a:spcPct val="90000"/>
        </a:lnSpc>
        <a:spcBef>
          <a:spcPts val="1100"/>
        </a:spcBef>
        <a:buFont typeface="Arial" panose="020B0604020202020204" pitchFamily="34" charset="0"/>
        <a:buChar char="•"/>
        <a:defRPr sz="4400" kern="1200">
          <a:solidFill>
            <a:schemeClr val="tx1"/>
          </a:solidFill>
          <a:latin typeface="+mn-lt"/>
          <a:ea typeface="+mn-ea"/>
          <a:cs typeface="+mn-cs"/>
        </a:defRPr>
      </a:lvl3pPr>
      <a:lvl4pPr marL="352044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4pPr>
      <a:lvl5pPr marL="452628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5pPr>
      <a:lvl6pPr marL="553212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6pPr>
      <a:lvl7pPr marL="653796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7pPr>
      <a:lvl8pPr marL="754380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8pPr>
      <a:lvl9pPr marL="854964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9pPr>
    </p:bodyStyle>
    <p:otherStyle>
      <a:defPPr>
        <a:defRPr lang="en-US"/>
      </a:defPPr>
      <a:lvl1pPr marL="0" algn="l" defTabSz="2011680" rtl="0" eaLnBrk="1" latinLnBrk="0" hangingPunct="1">
        <a:defRPr sz="3960" kern="1200">
          <a:solidFill>
            <a:schemeClr val="tx1"/>
          </a:solidFill>
          <a:latin typeface="+mn-lt"/>
          <a:ea typeface="+mn-ea"/>
          <a:cs typeface="+mn-cs"/>
        </a:defRPr>
      </a:lvl1pPr>
      <a:lvl2pPr marL="1005840" algn="l" defTabSz="2011680" rtl="0" eaLnBrk="1" latinLnBrk="0" hangingPunct="1">
        <a:defRPr sz="3960" kern="1200">
          <a:solidFill>
            <a:schemeClr val="tx1"/>
          </a:solidFill>
          <a:latin typeface="+mn-lt"/>
          <a:ea typeface="+mn-ea"/>
          <a:cs typeface="+mn-cs"/>
        </a:defRPr>
      </a:lvl2pPr>
      <a:lvl3pPr marL="2011680" algn="l" defTabSz="2011680" rtl="0" eaLnBrk="1" latinLnBrk="0" hangingPunct="1">
        <a:defRPr sz="3960" kern="1200">
          <a:solidFill>
            <a:schemeClr val="tx1"/>
          </a:solidFill>
          <a:latin typeface="+mn-lt"/>
          <a:ea typeface="+mn-ea"/>
          <a:cs typeface="+mn-cs"/>
        </a:defRPr>
      </a:lvl3pPr>
      <a:lvl4pPr marL="3017520" algn="l" defTabSz="2011680" rtl="0" eaLnBrk="1" latinLnBrk="0" hangingPunct="1">
        <a:defRPr sz="3960" kern="1200">
          <a:solidFill>
            <a:schemeClr val="tx1"/>
          </a:solidFill>
          <a:latin typeface="+mn-lt"/>
          <a:ea typeface="+mn-ea"/>
          <a:cs typeface="+mn-cs"/>
        </a:defRPr>
      </a:lvl4pPr>
      <a:lvl5pPr marL="4023360" algn="l" defTabSz="2011680" rtl="0" eaLnBrk="1" latinLnBrk="0" hangingPunct="1">
        <a:defRPr sz="3960" kern="1200">
          <a:solidFill>
            <a:schemeClr val="tx1"/>
          </a:solidFill>
          <a:latin typeface="+mn-lt"/>
          <a:ea typeface="+mn-ea"/>
          <a:cs typeface="+mn-cs"/>
        </a:defRPr>
      </a:lvl5pPr>
      <a:lvl6pPr marL="5029200" algn="l" defTabSz="2011680" rtl="0" eaLnBrk="1" latinLnBrk="0" hangingPunct="1">
        <a:defRPr sz="3960" kern="1200">
          <a:solidFill>
            <a:schemeClr val="tx1"/>
          </a:solidFill>
          <a:latin typeface="+mn-lt"/>
          <a:ea typeface="+mn-ea"/>
          <a:cs typeface="+mn-cs"/>
        </a:defRPr>
      </a:lvl6pPr>
      <a:lvl7pPr marL="6035040" algn="l" defTabSz="2011680" rtl="0" eaLnBrk="1" latinLnBrk="0" hangingPunct="1">
        <a:defRPr sz="3960" kern="1200">
          <a:solidFill>
            <a:schemeClr val="tx1"/>
          </a:solidFill>
          <a:latin typeface="+mn-lt"/>
          <a:ea typeface="+mn-ea"/>
          <a:cs typeface="+mn-cs"/>
        </a:defRPr>
      </a:lvl7pPr>
      <a:lvl8pPr marL="7040880" algn="l" defTabSz="2011680" rtl="0" eaLnBrk="1" latinLnBrk="0" hangingPunct="1">
        <a:defRPr sz="3960" kern="1200">
          <a:solidFill>
            <a:schemeClr val="tx1"/>
          </a:solidFill>
          <a:latin typeface="+mn-lt"/>
          <a:ea typeface="+mn-ea"/>
          <a:cs typeface="+mn-cs"/>
        </a:defRPr>
      </a:lvl8pPr>
      <a:lvl9pPr marL="8046720" algn="l" defTabSz="2011680" rtl="0" eaLnBrk="1" latinLnBrk="0" hangingPunct="1">
        <a:defRPr sz="3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0.jpg"/><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8.png"/><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diagramDrawing" Target="../diagrams/drawing1.xml"/><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30000" r="-30000"/>
          </a:stretch>
        </a:blip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0116800" cy="183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4"/>
          <p:cNvSpPr txBox="1">
            <a:spLocks/>
          </p:cNvSpPr>
          <p:nvPr/>
        </p:nvSpPr>
        <p:spPr>
          <a:xfrm>
            <a:off x="-93617" y="1777915"/>
            <a:ext cx="20295477" cy="1224480"/>
          </a:xfrm>
          <a:prstGeom prst="rect">
            <a:avLst/>
          </a:prstGeom>
        </p:spPr>
        <p:txBody>
          <a:bodyPr vert="horz" lIns="91440" tIns="45720" rIns="91440" bIns="45720" rtlCol="0" anchor="b">
            <a:noAutofit/>
          </a:bodyPr>
          <a:lstStyle>
            <a:lvl1pPr algn="ctr" defTabSz="2011680" rtl="0" eaLnBrk="1" latinLnBrk="0" hangingPunct="1">
              <a:lnSpc>
                <a:spcPct val="90000"/>
              </a:lnSpc>
              <a:spcBef>
                <a:spcPct val="0"/>
              </a:spcBef>
              <a:buNone/>
              <a:defRPr sz="13200" kern="1200">
                <a:solidFill>
                  <a:schemeClr val="tx1"/>
                </a:solidFill>
                <a:latin typeface="+mj-lt"/>
                <a:ea typeface="+mj-ea"/>
                <a:cs typeface="+mj-cs"/>
              </a:defRPr>
            </a:lvl1pPr>
          </a:lstStyle>
          <a:p>
            <a:r>
              <a:rPr lang="en-US" sz="4000" b="1" dirty="0" smtClean="0">
                <a:latin typeface="+mn-lt"/>
              </a:rPr>
              <a:t>Developing </a:t>
            </a:r>
            <a:r>
              <a:rPr lang="en-US" sz="4000" b="1" dirty="0" smtClean="0">
                <a:latin typeface="+mn-lt"/>
              </a:rPr>
              <a:t>Event-Related </a:t>
            </a:r>
            <a:r>
              <a:rPr lang="en-US" sz="4000" b="1" dirty="0" smtClean="0">
                <a:latin typeface="+mn-lt"/>
              </a:rPr>
              <a:t>Potential Experimental Setup for Brain-Computer Interface Systems</a:t>
            </a:r>
            <a:r>
              <a:rPr lang="en-US" sz="7200" b="1" dirty="0" smtClean="0"/>
              <a:t/>
            </a:r>
            <a:br>
              <a:rPr lang="en-US" sz="7200" b="1" dirty="0" smtClean="0"/>
            </a:br>
            <a:r>
              <a:rPr lang="en-US" sz="3600" b="1" dirty="0" smtClean="0">
                <a:latin typeface="+mn-lt"/>
              </a:rPr>
              <a:t>Mentee: Mythri Anumula   Mentor: Jamie Norton</a:t>
            </a:r>
            <a:endParaRPr lang="en-US" sz="3600" b="1" dirty="0">
              <a:latin typeface="+mn-lt"/>
            </a:endParaRPr>
          </a:p>
        </p:txBody>
      </p:sp>
      <p:sp>
        <p:nvSpPr>
          <p:cNvPr id="10" name="Content Placeholder 2"/>
          <p:cNvSpPr txBox="1">
            <a:spLocks/>
          </p:cNvSpPr>
          <p:nvPr/>
        </p:nvSpPr>
        <p:spPr>
          <a:xfrm>
            <a:off x="659219" y="4158343"/>
            <a:ext cx="19065694" cy="5900057"/>
          </a:xfrm>
          <a:prstGeom prst="rect">
            <a:avLst/>
          </a:prstGeom>
          <a:ln>
            <a:solidFill>
              <a:schemeClr val="accent1"/>
            </a:solidFill>
          </a:ln>
        </p:spPr>
        <p:txBody>
          <a:bodyPr vert="horz" lIns="292608" tIns="146304" rIns="292608" bIns="146304" rtlCol="0">
            <a:normAutofit fontScale="25000" lnSpcReduction="20000"/>
          </a:bodyPr>
          <a:lstStyle>
            <a:lvl1pPr marL="1097280" indent="-1097280" algn="l" defTabSz="292608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1pPr>
            <a:lvl2pPr marL="2377440" indent="-914400" algn="l" defTabSz="29260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2pPr>
            <a:lvl3pPr marL="3657600" indent="-731520" algn="l" defTabSz="292608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4pPr>
            <a:lvl5pPr marL="658368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5pPr>
            <a:lvl6pPr marL="804672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6pPr>
            <a:lvl7pPr marL="950976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7pPr>
            <a:lvl8pPr marL="1097280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8pPr>
            <a:lvl9pPr marL="1243584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9pPr>
          </a:lstStyle>
          <a:p>
            <a:pPr marL="0" indent="0">
              <a:buNone/>
            </a:pPr>
            <a:r>
              <a:rPr lang="en-US" sz="13600" b="1" dirty="0" smtClean="0"/>
              <a:t>Background and Introduction: </a:t>
            </a:r>
          </a:p>
          <a:p>
            <a:pPr marL="0" indent="0">
              <a:buNone/>
            </a:pPr>
            <a:r>
              <a:rPr lang="en-US" sz="13600" b="1" dirty="0" smtClean="0"/>
              <a:t>Steady </a:t>
            </a:r>
            <a:r>
              <a:rPr lang="en-US" sz="13600" b="1" dirty="0"/>
              <a:t>S</a:t>
            </a:r>
            <a:r>
              <a:rPr lang="en-US" sz="13600" b="1" dirty="0" smtClean="0"/>
              <a:t>tate </a:t>
            </a:r>
            <a:r>
              <a:rPr lang="en-US" sz="13600" b="1" dirty="0" smtClean="0"/>
              <a:t>Visually </a:t>
            </a:r>
            <a:r>
              <a:rPr lang="en-US" sz="13600" b="1" dirty="0" smtClean="0"/>
              <a:t>Evoked Potential </a:t>
            </a:r>
            <a:r>
              <a:rPr lang="en-US" sz="13600" b="1" dirty="0" smtClean="0"/>
              <a:t>and Brain-Computer Interface</a:t>
            </a:r>
          </a:p>
          <a:p>
            <a:pPr marL="0" indent="0">
              <a:buNone/>
            </a:pPr>
            <a:endParaRPr lang="en-US" sz="13600" b="1" dirty="0" smtClean="0"/>
          </a:p>
          <a:p>
            <a:pPr marL="0" indent="0">
              <a:buNone/>
            </a:pPr>
            <a:endParaRPr lang="en-US" sz="13600" b="1" dirty="0" smtClean="0"/>
          </a:p>
          <a:p>
            <a:r>
              <a:rPr lang="en-US" sz="13600" dirty="0" smtClean="0"/>
              <a:t>When the retina is excited by frequencies between 3.5 Hz and 75 Hz, the brain responds by generating waves of the same frequency (or multiples of the same frequency)as the visual stimulus. </a:t>
            </a:r>
          </a:p>
          <a:p>
            <a:r>
              <a:rPr lang="en-US" sz="13600" dirty="0" smtClean="0"/>
              <a:t>These signals are called steady state visually evoked potential (SSVEP), and can be detected by electroencephalography (EEG).</a:t>
            </a:r>
          </a:p>
          <a:p>
            <a:r>
              <a:rPr lang="en-US" sz="13600" dirty="0" smtClean="0"/>
              <a:t>People who are severely </a:t>
            </a:r>
            <a:r>
              <a:rPr lang="en-US" sz="13600" dirty="0" smtClean="0"/>
              <a:t>immobilized </a:t>
            </a:r>
            <a:r>
              <a:rPr lang="en-US" sz="13600" dirty="0" smtClean="0"/>
              <a:t>due to a handicap can concentrate on one stimulus out of many to “select” one SSVEP that represents a task or a word.</a:t>
            </a:r>
          </a:p>
          <a:p>
            <a:pPr lvl="1">
              <a:buFont typeface="Arial" panose="020B0604020202020204" pitchFamily="34" charset="0"/>
              <a:buChar char="•"/>
            </a:pPr>
            <a:r>
              <a:rPr lang="en-US" sz="13600" dirty="0" smtClean="0"/>
              <a:t>In SSVEP, </a:t>
            </a:r>
            <a:r>
              <a:rPr lang="en-US" sz="13600" dirty="0" smtClean="0"/>
              <a:t>“stimuli</a:t>
            </a:r>
            <a:r>
              <a:rPr lang="en-US" sz="13600" dirty="0" smtClean="0"/>
              <a:t>” </a:t>
            </a:r>
            <a:r>
              <a:rPr lang="en-US" sz="13600" dirty="0" smtClean="0"/>
              <a:t>are usually black </a:t>
            </a:r>
            <a:r>
              <a:rPr lang="en-US" sz="13600" dirty="0" smtClean="0"/>
              <a:t>boxes on a screen </a:t>
            </a:r>
            <a:r>
              <a:rPr lang="en-US" sz="13600" dirty="0" smtClean="0"/>
              <a:t>that blink at </a:t>
            </a:r>
            <a:r>
              <a:rPr lang="en-US" sz="13600" dirty="0" smtClean="0"/>
              <a:t>different frequencies.</a:t>
            </a:r>
          </a:p>
          <a:p>
            <a:endParaRPr lang="en-US" sz="6700" dirty="0" smtClean="0"/>
          </a:p>
        </p:txBody>
      </p:sp>
      <p:pic>
        <p:nvPicPr>
          <p:cNvPr id="12" name="Picture 11"/>
          <p:cNvPicPr>
            <a:picLocks noChangeAspect="1"/>
          </p:cNvPicPr>
          <p:nvPr/>
        </p:nvPicPr>
        <p:blipFill>
          <a:blip r:embed="rId4"/>
          <a:stretch>
            <a:fillRect/>
          </a:stretch>
        </p:blipFill>
        <p:spPr>
          <a:xfrm>
            <a:off x="14218203" y="3151250"/>
            <a:ext cx="5456134" cy="2962510"/>
          </a:xfrm>
          <a:prstGeom prst="rect">
            <a:avLst/>
          </a:prstGeom>
        </p:spPr>
      </p:pic>
      <p:sp>
        <p:nvSpPr>
          <p:cNvPr id="13" name="TextBox 12"/>
          <p:cNvSpPr txBox="1"/>
          <p:nvPr/>
        </p:nvSpPr>
        <p:spPr>
          <a:xfrm>
            <a:off x="13899227" y="3036355"/>
            <a:ext cx="1985816" cy="1015663"/>
          </a:xfrm>
          <a:prstGeom prst="rect">
            <a:avLst/>
          </a:prstGeom>
          <a:solidFill>
            <a:schemeClr val="bg1"/>
          </a:solidFill>
          <a:ln>
            <a:solidFill>
              <a:schemeClr val="tx1"/>
            </a:solidFill>
          </a:ln>
        </p:spPr>
        <p:txBody>
          <a:bodyPr wrap="square" rtlCol="0">
            <a:spAutoFit/>
          </a:bodyPr>
          <a:lstStyle/>
          <a:p>
            <a:pPr algn="ctr"/>
            <a:r>
              <a:rPr lang="en-US" sz="2000" b="1" dirty="0" smtClean="0"/>
              <a:t>Signal amplification and digitization</a:t>
            </a:r>
            <a:endParaRPr lang="en-US" sz="2000" b="1" dirty="0"/>
          </a:p>
        </p:txBody>
      </p:sp>
      <p:sp>
        <p:nvSpPr>
          <p:cNvPr id="14" name="TextBox 13"/>
          <p:cNvSpPr txBox="1"/>
          <p:nvPr/>
        </p:nvSpPr>
        <p:spPr>
          <a:xfrm>
            <a:off x="16249343" y="3152849"/>
            <a:ext cx="1443236" cy="707886"/>
          </a:xfrm>
          <a:prstGeom prst="rect">
            <a:avLst/>
          </a:prstGeom>
          <a:solidFill>
            <a:schemeClr val="bg1"/>
          </a:solidFill>
          <a:ln>
            <a:solidFill>
              <a:schemeClr val="tx1"/>
            </a:solidFill>
          </a:ln>
        </p:spPr>
        <p:txBody>
          <a:bodyPr wrap="square" rtlCol="0">
            <a:spAutoFit/>
          </a:bodyPr>
          <a:lstStyle/>
          <a:p>
            <a:pPr algn="ctr"/>
            <a:r>
              <a:rPr lang="en-US" sz="2000" b="1" dirty="0" smtClean="0"/>
              <a:t>Feature extraction</a:t>
            </a:r>
            <a:endParaRPr lang="en-US" sz="2000" b="1" dirty="0"/>
          </a:p>
        </p:txBody>
      </p:sp>
      <p:sp>
        <p:nvSpPr>
          <p:cNvPr id="15" name="TextBox 14"/>
          <p:cNvSpPr txBox="1"/>
          <p:nvPr/>
        </p:nvSpPr>
        <p:spPr>
          <a:xfrm>
            <a:off x="18394326" y="3003994"/>
            <a:ext cx="1573619" cy="1015663"/>
          </a:xfrm>
          <a:prstGeom prst="rect">
            <a:avLst/>
          </a:prstGeom>
          <a:solidFill>
            <a:schemeClr val="bg1"/>
          </a:solidFill>
          <a:ln>
            <a:solidFill>
              <a:schemeClr val="tx1"/>
            </a:solidFill>
          </a:ln>
        </p:spPr>
        <p:txBody>
          <a:bodyPr wrap="square" rtlCol="0">
            <a:spAutoFit/>
          </a:bodyPr>
          <a:lstStyle/>
          <a:p>
            <a:pPr algn="ctr"/>
            <a:endParaRPr lang="en-US" sz="2000" b="1" dirty="0" smtClean="0"/>
          </a:p>
          <a:p>
            <a:pPr algn="ctr"/>
            <a:r>
              <a:rPr lang="en-US" sz="2000" b="1" dirty="0" smtClean="0"/>
              <a:t>Classification</a:t>
            </a:r>
          </a:p>
          <a:p>
            <a:pPr algn="ctr"/>
            <a:endParaRPr lang="en-US" sz="2000" b="1" dirty="0" smtClean="0"/>
          </a:p>
        </p:txBody>
      </p:sp>
      <p:sp>
        <p:nvSpPr>
          <p:cNvPr id="16" name="Content Placeholder 3"/>
          <p:cNvSpPr txBox="1">
            <a:spLocks/>
          </p:cNvSpPr>
          <p:nvPr/>
        </p:nvSpPr>
        <p:spPr>
          <a:xfrm>
            <a:off x="7609113" y="10554990"/>
            <a:ext cx="12115800" cy="6732870"/>
          </a:xfrm>
          <a:prstGeom prst="rect">
            <a:avLst/>
          </a:prstGeom>
          <a:ln>
            <a:solidFill>
              <a:schemeClr val="accent1"/>
            </a:solidFill>
          </a:ln>
        </p:spPr>
        <p:txBody>
          <a:bodyPr>
            <a:noAutofit/>
          </a:bodyPr>
          <a:lstStyle>
            <a:lvl1pPr marL="1097280" indent="-1097280" algn="l" defTabSz="2926080" rtl="0" eaLnBrk="1" latinLnBrk="0" hangingPunct="1">
              <a:spcBef>
                <a:spcPct val="20000"/>
              </a:spcBef>
              <a:buFont typeface="Arial" panose="020B0604020202020204" pitchFamily="34" charset="0"/>
              <a:buChar char="•"/>
              <a:defRPr sz="10200" kern="1200">
                <a:solidFill>
                  <a:schemeClr val="tx1"/>
                </a:solidFill>
                <a:latin typeface="+mn-lt"/>
                <a:ea typeface="+mn-ea"/>
                <a:cs typeface="+mn-cs"/>
              </a:defRPr>
            </a:lvl1pPr>
            <a:lvl2pPr marL="2377440" indent="-914400" algn="l" defTabSz="292608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2pPr>
            <a:lvl3pPr marL="3657600" indent="-731520" algn="l" defTabSz="29260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3pPr>
            <a:lvl4pPr marL="5120640" indent="-731520" algn="l" defTabSz="292608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4pPr>
            <a:lvl5pPr marL="6583680" indent="-731520" algn="l" defTabSz="292608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5pPr>
            <a:lvl6pPr marL="8046720" indent="-731520" algn="l" defTabSz="292608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6pPr>
            <a:lvl7pPr marL="9509760" indent="-731520" algn="l" defTabSz="292608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7pPr>
            <a:lvl8pPr marL="10972800" indent="-731520" algn="l" defTabSz="292608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8pPr>
            <a:lvl9pPr marL="12435840" indent="-731520" algn="l" defTabSz="292608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9pPr>
          </a:lstStyle>
          <a:p>
            <a:pPr marL="0" indent="0">
              <a:buNone/>
            </a:pPr>
            <a:r>
              <a:rPr lang="en-US" sz="3400" b="1" dirty="0" smtClean="0"/>
              <a:t>Objective: Improve on an existing experimental setup that will enable researchers to more accurately and confidently identify when a blinking visual stimuli was turned on or off.</a:t>
            </a:r>
          </a:p>
          <a:p>
            <a:pPr marL="0" indent="0">
              <a:buNone/>
            </a:pPr>
            <a:r>
              <a:rPr lang="en-US" sz="3400" dirty="0" smtClean="0"/>
              <a:t>Why is it important?</a:t>
            </a:r>
          </a:p>
          <a:p>
            <a:r>
              <a:rPr lang="en-US" sz="3400" dirty="0" smtClean="0"/>
              <a:t>Equipment that detects EEG signals has millisecond level </a:t>
            </a:r>
            <a:r>
              <a:rPr lang="en-US" sz="3400" dirty="0" smtClean="0"/>
              <a:t>timing </a:t>
            </a:r>
            <a:r>
              <a:rPr lang="en-US" sz="3400" dirty="0" smtClean="0"/>
              <a:t>and is often very noisy.</a:t>
            </a:r>
          </a:p>
          <a:p>
            <a:r>
              <a:rPr lang="en-US" sz="3400" dirty="0" smtClean="0"/>
              <a:t>In order to reduce noise, many trials are taken and averaged. However, if the timing of the trials is off, then the results of the experiments will be inaccurately averaged. </a:t>
            </a:r>
          </a:p>
          <a:p>
            <a:r>
              <a:rPr lang="en-US" sz="3400" dirty="0" smtClean="0"/>
              <a:t>To combat this problem of inconsistent results, measures must be taken to increase the accuracy of trial timing. </a:t>
            </a:r>
          </a:p>
          <a:p>
            <a:endParaRPr lang="en-US" sz="3400" dirty="0"/>
          </a:p>
        </p:txBody>
      </p:sp>
      <p:graphicFrame>
        <p:nvGraphicFramePr>
          <p:cNvPr id="18" name="Content Placeholder 10"/>
          <p:cNvGraphicFramePr>
            <a:graphicFrameLocks/>
          </p:cNvGraphicFramePr>
          <p:nvPr>
            <p:extLst>
              <p:ext uri="{D42A27DB-BD31-4B8C-83A1-F6EECF244321}">
                <p14:modId xmlns:p14="http://schemas.microsoft.com/office/powerpoint/2010/main" val="3505140537"/>
              </p:ext>
            </p:extLst>
          </p:nvPr>
        </p:nvGraphicFramePr>
        <p:xfrm>
          <a:off x="-2130752" y="15921650"/>
          <a:ext cx="17221200" cy="96594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p:cNvSpPr txBox="1"/>
          <p:nvPr/>
        </p:nvSpPr>
        <p:spPr>
          <a:xfrm>
            <a:off x="659219" y="10554991"/>
            <a:ext cx="6411052" cy="6732869"/>
          </a:xfrm>
          <a:prstGeom prst="rect">
            <a:avLst/>
          </a:prstGeom>
          <a:noFill/>
          <a:ln>
            <a:solidFill>
              <a:srgbClr val="FF0000"/>
            </a:solidFill>
          </a:ln>
        </p:spPr>
        <p:txBody>
          <a:bodyPr wrap="square" rtlCol="0">
            <a:spAutoFit/>
          </a:bodyPr>
          <a:lstStyle/>
          <a:p>
            <a:r>
              <a:rPr lang="en-US" sz="3400" b="1" dirty="0" smtClean="0"/>
              <a:t>Existing event-related potential </a:t>
            </a:r>
            <a:r>
              <a:rPr lang="en-US" sz="3400" b="1" dirty="0" smtClean="0"/>
              <a:t>experimental conditions:</a:t>
            </a:r>
            <a:endParaRPr lang="en-US" sz="3400" b="1" dirty="0" smtClean="0"/>
          </a:p>
          <a:p>
            <a:endParaRPr lang="en-US" dirty="0"/>
          </a:p>
          <a:p>
            <a:endParaRPr lang="en-US" dirty="0" smtClean="0"/>
          </a:p>
          <a:p>
            <a:endParaRPr lang="en-US" dirty="0"/>
          </a:p>
          <a:p>
            <a:endParaRPr lang="en-US" dirty="0" smtClean="0"/>
          </a:p>
          <a:p>
            <a:pPr algn="ctr"/>
            <a:endParaRPr lang="en-US" sz="3400" dirty="0" smtClean="0"/>
          </a:p>
          <a:p>
            <a:pPr algn="ctr"/>
            <a:r>
              <a:rPr lang="en-US" sz="3400" dirty="0" smtClean="0"/>
              <a:t>Existing setup was oversensitive to noise and often gathered inconsistent and consequentially useless data.</a:t>
            </a:r>
            <a:endParaRPr lang="en-US" dirty="0"/>
          </a:p>
        </p:txBody>
      </p:sp>
      <p:sp>
        <p:nvSpPr>
          <p:cNvPr id="19" name="TextBox 18"/>
          <p:cNvSpPr txBox="1"/>
          <p:nvPr/>
        </p:nvSpPr>
        <p:spPr>
          <a:xfrm>
            <a:off x="14328922" y="19811397"/>
            <a:ext cx="5395991" cy="2708434"/>
          </a:xfrm>
          <a:prstGeom prst="rect">
            <a:avLst/>
          </a:prstGeom>
          <a:noFill/>
          <a:ln>
            <a:solidFill>
              <a:schemeClr val="accent1"/>
            </a:solidFill>
          </a:ln>
        </p:spPr>
        <p:txBody>
          <a:bodyPr wrap="square" rtlCol="0">
            <a:spAutoFit/>
          </a:bodyPr>
          <a:lstStyle/>
          <a:p>
            <a:r>
              <a:rPr lang="en-US" sz="3400" b="1" dirty="0" smtClean="0"/>
              <a:t>2.</a:t>
            </a:r>
            <a:r>
              <a:rPr lang="en-US" sz="3400" dirty="0" smtClean="0"/>
              <a:t> Improve design of </a:t>
            </a:r>
            <a:r>
              <a:rPr lang="en-US" sz="3400" dirty="0" smtClean="0"/>
              <a:t>phototransistor timing </a:t>
            </a:r>
            <a:r>
              <a:rPr lang="en-US" sz="3400" dirty="0" smtClean="0"/>
              <a:t>circuit to incorporate variable resistor that decreases sensitivity to outside noise</a:t>
            </a:r>
            <a:endParaRPr lang="en-US" sz="3400" dirty="0"/>
          </a:p>
        </p:txBody>
      </p:sp>
      <p:sp>
        <p:nvSpPr>
          <p:cNvPr id="20" name="TextBox 19"/>
          <p:cNvSpPr txBox="1"/>
          <p:nvPr/>
        </p:nvSpPr>
        <p:spPr>
          <a:xfrm>
            <a:off x="14328922" y="22753292"/>
            <a:ext cx="5395990" cy="2185214"/>
          </a:xfrm>
          <a:prstGeom prst="rect">
            <a:avLst/>
          </a:prstGeom>
          <a:noFill/>
          <a:ln>
            <a:solidFill>
              <a:schemeClr val="accent1"/>
            </a:solidFill>
          </a:ln>
        </p:spPr>
        <p:txBody>
          <a:bodyPr wrap="square" rtlCol="0">
            <a:spAutoFit/>
          </a:bodyPr>
          <a:lstStyle/>
          <a:p>
            <a:r>
              <a:rPr lang="en-US" sz="3400" b="1" dirty="0" smtClean="0"/>
              <a:t>3. </a:t>
            </a:r>
            <a:r>
              <a:rPr lang="en-US" sz="3400" dirty="0" smtClean="0"/>
              <a:t>Create </a:t>
            </a:r>
            <a:r>
              <a:rPr lang="en-US" sz="3400" dirty="0" smtClean="0"/>
              <a:t>a design </a:t>
            </a:r>
            <a:r>
              <a:rPr lang="en-US" sz="3400" dirty="0" smtClean="0"/>
              <a:t>that is </a:t>
            </a:r>
            <a:r>
              <a:rPr lang="en-US" sz="3400" dirty="0" smtClean="0"/>
              <a:t>sturdy and </a:t>
            </a:r>
            <a:r>
              <a:rPr lang="en-US" sz="3400" dirty="0" smtClean="0"/>
              <a:t>easy to access for future reference using printed circuit board</a:t>
            </a:r>
            <a:endParaRPr lang="en-US" sz="3400" dirty="0"/>
          </a:p>
        </p:txBody>
      </p:sp>
      <p:sp>
        <p:nvSpPr>
          <p:cNvPr id="31" name="Content Placeholder 2"/>
          <p:cNvSpPr txBox="1">
            <a:spLocks/>
          </p:cNvSpPr>
          <p:nvPr/>
        </p:nvSpPr>
        <p:spPr>
          <a:xfrm>
            <a:off x="424541" y="25172423"/>
            <a:ext cx="13474685" cy="5698062"/>
          </a:xfrm>
          <a:prstGeom prst="rect">
            <a:avLst/>
          </a:prstGeom>
          <a:ln>
            <a:solidFill>
              <a:schemeClr val="accent1"/>
            </a:solidFill>
          </a:ln>
        </p:spPr>
        <p:txBody>
          <a:bodyPr vert="horz" lIns="292608" tIns="146304" rIns="292608" bIns="146304" rtlCol="0">
            <a:noAutofit/>
          </a:bodyPr>
          <a:lstStyle>
            <a:lvl1pPr marL="1097280" indent="-1097280" algn="l" defTabSz="292608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1pPr>
            <a:lvl2pPr marL="2377440" indent="-914400" algn="l" defTabSz="29260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2pPr>
            <a:lvl3pPr marL="3657600" indent="-731520" algn="l" defTabSz="292608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4pPr>
            <a:lvl5pPr marL="658368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5pPr>
            <a:lvl6pPr marL="804672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6pPr>
            <a:lvl7pPr marL="950976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7pPr>
            <a:lvl8pPr marL="1097280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8pPr>
            <a:lvl9pPr marL="1243584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9pPr>
          </a:lstStyle>
          <a:p>
            <a:pPr marL="0" indent="0">
              <a:buNone/>
            </a:pPr>
            <a:r>
              <a:rPr lang="en-US" sz="3400" b="1" dirty="0" smtClean="0"/>
              <a:t>Results:</a:t>
            </a:r>
          </a:p>
          <a:p>
            <a:r>
              <a:rPr lang="en-US" sz="3300" dirty="0" smtClean="0"/>
              <a:t>Adding </a:t>
            </a:r>
            <a:r>
              <a:rPr lang="en-US" sz="3300" dirty="0" smtClean="0"/>
              <a:t>a potentiometer </a:t>
            </a:r>
            <a:r>
              <a:rPr lang="en-US" sz="3300" dirty="0" smtClean="0"/>
              <a:t>reduced noise and made </a:t>
            </a:r>
            <a:r>
              <a:rPr lang="en-US" sz="3300" dirty="0" smtClean="0"/>
              <a:t>the </a:t>
            </a:r>
            <a:r>
              <a:rPr lang="en-US" sz="3300" dirty="0" smtClean="0"/>
              <a:t>phototransistor </a:t>
            </a:r>
            <a:r>
              <a:rPr lang="en-US" sz="3300" dirty="0" smtClean="0"/>
              <a:t>circuit less sensitive to ambient </a:t>
            </a:r>
            <a:r>
              <a:rPr lang="en-US" sz="3300" dirty="0" smtClean="0"/>
              <a:t>interference.</a:t>
            </a:r>
            <a:endParaRPr lang="en-US" sz="3300" dirty="0" smtClean="0"/>
          </a:p>
          <a:p>
            <a:r>
              <a:rPr lang="en-US" sz="3300" dirty="0" smtClean="0"/>
              <a:t>Using CAD software to design and 3-D printing a phototransistor mount allowed for a more stable environment that limited the amount of ambient light that skewed results.</a:t>
            </a:r>
            <a:endParaRPr lang="en-US" sz="3300" dirty="0"/>
          </a:p>
          <a:p>
            <a:pPr marL="0" indent="0">
              <a:buNone/>
            </a:pPr>
            <a:r>
              <a:rPr lang="en-US" sz="3400" b="1" dirty="0" smtClean="0"/>
              <a:t>Future Work:</a:t>
            </a:r>
          </a:p>
          <a:p>
            <a:r>
              <a:rPr lang="en-US" sz="3300" dirty="0" smtClean="0"/>
              <a:t>Install </a:t>
            </a:r>
            <a:r>
              <a:rPr lang="en-US" sz="3300" dirty="0" smtClean="0"/>
              <a:t> the phototransistor </a:t>
            </a:r>
            <a:r>
              <a:rPr lang="en-US" sz="3300" dirty="0" smtClean="0"/>
              <a:t>circuit and test under various conditions.</a:t>
            </a:r>
          </a:p>
          <a:p>
            <a:r>
              <a:rPr lang="en-US" sz="3300" dirty="0" smtClean="0"/>
              <a:t>Ensure that new set up is stable and can provide better data than previous set up.</a:t>
            </a:r>
            <a:endParaRPr lang="en-US" sz="3300" dirty="0"/>
          </a:p>
        </p:txBody>
      </p:sp>
      <p:sp>
        <p:nvSpPr>
          <p:cNvPr id="21" name="TextBox 20"/>
          <p:cNvSpPr txBox="1"/>
          <p:nvPr/>
        </p:nvSpPr>
        <p:spPr>
          <a:xfrm>
            <a:off x="14328922" y="17373650"/>
            <a:ext cx="5406211" cy="2215678"/>
          </a:xfrm>
          <a:prstGeom prst="rect">
            <a:avLst/>
          </a:prstGeom>
          <a:noFill/>
          <a:ln>
            <a:solidFill>
              <a:schemeClr val="accent1"/>
            </a:solidFill>
          </a:ln>
        </p:spPr>
        <p:txBody>
          <a:bodyPr wrap="square" rtlCol="0">
            <a:spAutoFit/>
          </a:bodyPr>
          <a:lstStyle/>
          <a:p>
            <a:r>
              <a:rPr lang="en-US" sz="3400" b="1" dirty="0" smtClean="0"/>
              <a:t>1.</a:t>
            </a:r>
            <a:r>
              <a:rPr lang="en-US" sz="3400" dirty="0" smtClean="0"/>
              <a:t> Design and 3-D print </a:t>
            </a:r>
            <a:r>
              <a:rPr lang="en-US" sz="3400" dirty="0" smtClean="0"/>
              <a:t>a phototransistor </a:t>
            </a:r>
            <a:r>
              <a:rPr lang="en-US" sz="3400" dirty="0" smtClean="0"/>
              <a:t>mount to secure circuity and minimize ambient light interference</a:t>
            </a:r>
            <a:endParaRPr lang="en-US" sz="3400" dirty="0"/>
          </a:p>
        </p:txBody>
      </p:sp>
      <p:sp>
        <p:nvSpPr>
          <p:cNvPr id="32" name="Content Placeholder 2"/>
          <p:cNvSpPr txBox="1">
            <a:spLocks/>
          </p:cNvSpPr>
          <p:nvPr/>
        </p:nvSpPr>
        <p:spPr>
          <a:xfrm>
            <a:off x="14328923" y="25172423"/>
            <a:ext cx="5395990" cy="5698062"/>
          </a:xfrm>
          <a:prstGeom prst="rect">
            <a:avLst/>
          </a:prstGeom>
          <a:ln>
            <a:solidFill>
              <a:schemeClr val="accent3"/>
            </a:solidFill>
          </a:ln>
        </p:spPr>
        <p:txBody>
          <a:bodyPr vert="horz" lIns="292608" tIns="146304" rIns="292608" bIns="146304" rtlCol="0">
            <a:normAutofit/>
          </a:bodyPr>
          <a:lstStyle>
            <a:lvl1pPr marL="1097280" indent="-1097280" algn="l" defTabSz="292608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1pPr>
            <a:lvl2pPr marL="2377440" indent="-914400" algn="l" defTabSz="29260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2pPr>
            <a:lvl3pPr marL="3657600" indent="-731520" algn="l" defTabSz="292608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4pPr>
            <a:lvl5pPr marL="658368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5pPr>
            <a:lvl6pPr marL="804672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6pPr>
            <a:lvl7pPr marL="950976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7pPr>
            <a:lvl8pPr marL="1097280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8pPr>
            <a:lvl9pPr marL="12435840" indent="-731520" algn="l" defTabSz="2926080"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9pPr>
          </a:lstStyle>
          <a:p>
            <a:pPr marL="0" indent="0">
              <a:buNone/>
            </a:pPr>
            <a:r>
              <a:rPr lang="en-US" sz="3200" b="1" dirty="0" smtClean="0"/>
              <a:t>Acknowledgements:</a:t>
            </a:r>
          </a:p>
          <a:p>
            <a:endParaRPr lang="en-US" sz="1800" dirty="0" smtClean="0"/>
          </a:p>
          <a:p>
            <a:r>
              <a:rPr lang="en-US" sz="1800" dirty="0" smtClean="0"/>
              <a:t>Luck</a:t>
            </a:r>
            <a:r>
              <a:rPr lang="en-US" sz="1800" dirty="0"/>
              <a:t>, Steven. "An Introduction to the Event-Related Potential Technique." (2005): 303-32. Print.</a:t>
            </a:r>
            <a:endParaRPr lang="en-US" sz="1800" dirty="0" smtClean="0"/>
          </a:p>
          <a:p>
            <a:r>
              <a:rPr lang="en-US" sz="1600" dirty="0" err="1"/>
              <a:t>Bobrov</a:t>
            </a:r>
            <a:r>
              <a:rPr lang="en-US" sz="1600" dirty="0"/>
              <a:t> P, </a:t>
            </a:r>
            <a:r>
              <a:rPr lang="en-US" sz="1600" dirty="0" err="1"/>
              <a:t>Frolov</a:t>
            </a:r>
            <a:r>
              <a:rPr lang="en-US" sz="1600" dirty="0"/>
              <a:t> A, Cantor C, </a:t>
            </a:r>
            <a:r>
              <a:rPr lang="en-US" sz="1600" dirty="0" err="1"/>
              <a:t>Fedulova</a:t>
            </a:r>
            <a:r>
              <a:rPr lang="en-US" sz="1600" dirty="0"/>
              <a:t> I, </a:t>
            </a:r>
            <a:r>
              <a:rPr lang="en-US" sz="1600" dirty="0" err="1"/>
              <a:t>Bakhnyan</a:t>
            </a:r>
            <a:r>
              <a:rPr lang="en-US" sz="1600" dirty="0"/>
              <a:t> M, </a:t>
            </a:r>
            <a:r>
              <a:rPr lang="en-US" sz="1600" dirty="0" err="1"/>
              <a:t>Zhavoronkov</a:t>
            </a:r>
            <a:r>
              <a:rPr lang="en-US" sz="1600" dirty="0"/>
              <a:t> A. General scheme of an EEG-based BCI.EEG. Digital image. Brain-Computer Interface Based on Generation of Visual Images. </a:t>
            </a:r>
            <a:r>
              <a:rPr lang="en-US" sz="1600" dirty="0" err="1"/>
              <a:t>Opeini</a:t>
            </a:r>
            <a:r>
              <a:rPr lang="en-US" sz="1600" dirty="0"/>
              <a:t>, 2011. Web. 26 Apr. 2015</a:t>
            </a:r>
            <a:r>
              <a:rPr lang="en-US" sz="1600" dirty="0" smtClean="0"/>
              <a:t>.</a:t>
            </a:r>
          </a:p>
          <a:p>
            <a:r>
              <a:rPr lang="en-US" sz="1800" dirty="0" err="1" smtClean="0"/>
              <a:t>Bretl</a:t>
            </a:r>
            <a:r>
              <a:rPr lang="en-US" sz="1800" dirty="0" smtClean="0"/>
              <a:t> Research Group</a:t>
            </a:r>
            <a:endParaRPr lang="en-US" sz="1600" dirty="0"/>
          </a:p>
        </p:txBody>
      </p:sp>
      <p:pic>
        <p:nvPicPr>
          <p:cNvPr id="3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71183" y="29963516"/>
            <a:ext cx="5101823" cy="77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8702" y="20296656"/>
            <a:ext cx="508635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62517" y="17446560"/>
            <a:ext cx="3258721" cy="263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05485" y="23291901"/>
            <a:ext cx="4772786" cy="615553"/>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400" dirty="0" smtClean="0"/>
              <a:t>Examples of faulty data</a:t>
            </a:r>
            <a:endParaRPr lang="en-US" sz="3400" dirty="0"/>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8702" y="11874844"/>
            <a:ext cx="3614451" cy="2711855"/>
          </a:xfrm>
          <a:prstGeom prst="rect">
            <a:avLst/>
          </a:prstGeom>
        </p:spPr>
      </p:pic>
      <p:pic>
        <p:nvPicPr>
          <p:cNvPr id="22" name="Picture 21"/>
          <p:cNvPicPr>
            <a:picLocks noChangeAspect="1"/>
          </p:cNvPicPr>
          <p:nvPr/>
        </p:nvPicPr>
        <p:blipFill rotWithShape="1">
          <a:blip r:embed="rId14">
            <a:extLst>
              <a:ext uri="{28A0092B-C50C-407E-A947-70E740481C1C}">
                <a14:useLocalDpi xmlns:a14="http://schemas.microsoft.com/office/drawing/2010/main" val="0"/>
              </a:ext>
            </a:extLst>
          </a:blip>
          <a:srcRect t="48292" r="71723" b="16214"/>
          <a:stretch/>
        </p:blipFill>
        <p:spPr>
          <a:xfrm>
            <a:off x="4993941" y="11874844"/>
            <a:ext cx="1619510" cy="2711855"/>
          </a:xfrm>
          <a:prstGeom prst="rect">
            <a:avLst/>
          </a:prstGeom>
        </p:spPr>
      </p:pic>
    </p:spTree>
    <p:extLst>
      <p:ext uri="{BB962C8B-B14F-4D97-AF65-F5344CB8AC3E}">
        <p14:creationId xmlns:p14="http://schemas.microsoft.com/office/powerpoint/2010/main" val="2686241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TotalTime>
  <Words>468</Words>
  <Application>Microsoft Office PowerPoint</Application>
  <PresentationFormat>Custom</PresentationFormat>
  <Paragraphs>42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Mythri Anumula</cp:lastModifiedBy>
  <cp:revision>16</cp:revision>
  <dcterms:created xsi:type="dcterms:W3CDTF">2015-04-27T01:10:01Z</dcterms:created>
  <dcterms:modified xsi:type="dcterms:W3CDTF">2015-04-27T05:28:37Z</dcterms:modified>
</cp:coreProperties>
</file>