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0116800" cy="31089600"/>
  <p:notesSz cx="6858000" cy="9144000"/>
  <p:defaultTextStyle>
    <a:defPPr>
      <a:defRPr lang="en-US"/>
    </a:defPPr>
    <a:lvl1pPr algn="l" defTabSz="2046288" rtl="0" eaLnBrk="0" fontAlgn="base" hangingPunct="0">
      <a:spcBef>
        <a:spcPct val="0"/>
      </a:spcBef>
      <a:spcAft>
        <a:spcPct val="0"/>
      </a:spcAft>
      <a:defRPr sz="8000" kern="1200">
        <a:solidFill>
          <a:schemeClr val="tx1"/>
        </a:solidFill>
        <a:latin typeface="Arial" panose="020B0604020202020204" pitchFamily="34" charset="0"/>
        <a:ea typeface="ＭＳ Ｐゴシック" panose="020B0600070205080204" pitchFamily="34" charset="-128"/>
        <a:cs typeface="+mn-cs"/>
      </a:defRPr>
    </a:lvl1pPr>
    <a:lvl2pPr marL="2046288" indent="-1620838" algn="l" defTabSz="2046288" rtl="0" eaLnBrk="0" fontAlgn="base" hangingPunct="0">
      <a:spcBef>
        <a:spcPct val="0"/>
      </a:spcBef>
      <a:spcAft>
        <a:spcPct val="0"/>
      </a:spcAft>
      <a:defRPr sz="8000" kern="1200">
        <a:solidFill>
          <a:schemeClr val="tx1"/>
        </a:solidFill>
        <a:latin typeface="Arial" panose="020B0604020202020204" pitchFamily="34" charset="0"/>
        <a:ea typeface="ＭＳ Ｐゴシック" panose="020B0600070205080204" pitchFamily="34" charset="-128"/>
        <a:cs typeface="+mn-cs"/>
      </a:defRPr>
    </a:lvl2pPr>
    <a:lvl3pPr marL="4094163" indent="-3241675" algn="l" defTabSz="2046288" rtl="0" eaLnBrk="0" fontAlgn="base" hangingPunct="0">
      <a:spcBef>
        <a:spcPct val="0"/>
      </a:spcBef>
      <a:spcAft>
        <a:spcPct val="0"/>
      </a:spcAft>
      <a:defRPr sz="8000" kern="1200">
        <a:solidFill>
          <a:schemeClr val="tx1"/>
        </a:solidFill>
        <a:latin typeface="Arial" panose="020B0604020202020204" pitchFamily="34" charset="0"/>
        <a:ea typeface="ＭＳ Ｐゴシック" panose="020B0600070205080204" pitchFamily="34" charset="-128"/>
        <a:cs typeface="+mn-cs"/>
      </a:defRPr>
    </a:lvl3pPr>
    <a:lvl4pPr marL="6143625" indent="-4864100" algn="l" defTabSz="2046288" rtl="0" eaLnBrk="0" fontAlgn="base" hangingPunct="0">
      <a:spcBef>
        <a:spcPct val="0"/>
      </a:spcBef>
      <a:spcAft>
        <a:spcPct val="0"/>
      </a:spcAft>
      <a:defRPr sz="8000" kern="1200">
        <a:solidFill>
          <a:schemeClr val="tx1"/>
        </a:solidFill>
        <a:latin typeface="Arial" panose="020B0604020202020204" pitchFamily="34" charset="0"/>
        <a:ea typeface="ＭＳ Ｐゴシック" panose="020B0600070205080204" pitchFamily="34" charset="-128"/>
        <a:cs typeface="+mn-cs"/>
      </a:defRPr>
    </a:lvl4pPr>
    <a:lvl5pPr marL="8191500" indent="-6484938" algn="l" defTabSz="2046288" rtl="0" eaLnBrk="0" fontAlgn="base" hangingPunct="0">
      <a:spcBef>
        <a:spcPct val="0"/>
      </a:spcBef>
      <a:spcAft>
        <a:spcPct val="0"/>
      </a:spcAft>
      <a:defRPr sz="8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8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8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8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8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792">
          <p15:clr>
            <a:srgbClr val="A4A3A4"/>
          </p15:clr>
        </p15:guide>
        <p15:guide id="2" pos="63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25" d="100"/>
          <a:sy n="25" d="100"/>
        </p:scale>
        <p:origin x="3210" y="24"/>
      </p:cViewPr>
      <p:guideLst>
        <p:guide orient="horz" pos="9792"/>
        <p:guide pos="63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8760" y="9657929"/>
            <a:ext cx="17099280" cy="6664113"/>
          </a:xfrm>
        </p:spPr>
        <p:txBody>
          <a:bodyPr/>
          <a:lstStyle/>
          <a:p>
            <a:r>
              <a:rPr lang="en-US" smtClean="0"/>
              <a:t>Click to edit Master title style</a:t>
            </a:r>
            <a:endParaRPr lang="en-US"/>
          </a:p>
        </p:txBody>
      </p:sp>
      <p:sp>
        <p:nvSpPr>
          <p:cNvPr id="3" name="Subtitle 2"/>
          <p:cNvSpPr>
            <a:spLocks noGrp="1"/>
          </p:cNvSpPr>
          <p:nvPr>
            <p:ph type="subTitle" idx="1"/>
          </p:nvPr>
        </p:nvSpPr>
        <p:spPr>
          <a:xfrm>
            <a:off x="3017520" y="17617440"/>
            <a:ext cx="14081760" cy="7945120"/>
          </a:xfrm>
        </p:spPr>
        <p:txBody>
          <a:bodyPr/>
          <a:lstStyle>
            <a:lvl1pPr marL="0" indent="0" algn="ctr">
              <a:buNone/>
              <a:defRPr>
                <a:solidFill>
                  <a:schemeClr val="tx1">
                    <a:tint val="75000"/>
                  </a:schemeClr>
                </a:solidFill>
              </a:defRPr>
            </a:lvl1pPr>
            <a:lvl2pPr marL="2011753" indent="0" algn="ctr">
              <a:buNone/>
              <a:defRPr>
                <a:solidFill>
                  <a:schemeClr val="tx1">
                    <a:tint val="75000"/>
                  </a:schemeClr>
                </a:solidFill>
              </a:defRPr>
            </a:lvl2pPr>
            <a:lvl3pPr marL="4023506" indent="0" algn="ctr">
              <a:buNone/>
              <a:defRPr>
                <a:solidFill>
                  <a:schemeClr val="tx1">
                    <a:tint val="75000"/>
                  </a:schemeClr>
                </a:solidFill>
              </a:defRPr>
            </a:lvl3pPr>
            <a:lvl4pPr marL="6035259" indent="0" algn="ctr">
              <a:buNone/>
              <a:defRPr>
                <a:solidFill>
                  <a:schemeClr val="tx1">
                    <a:tint val="75000"/>
                  </a:schemeClr>
                </a:solidFill>
              </a:defRPr>
            </a:lvl4pPr>
            <a:lvl5pPr marL="8047013" indent="0" algn="ctr">
              <a:buNone/>
              <a:defRPr>
                <a:solidFill>
                  <a:schemeClr val="tx1">
                    <a:tint val="75000"/>
                  </a:schemeClr>
                </a:solidFill>
              </a:defRPr>
            </a:lvl5pPr>
            <a:lvl6pPr marL="10058766" indent="0" algn="ctr">
              <a:buNone/>
              <a:defRPr>
                <a:solidFill>
                  <a:schemeClr val="tx1">
                    <a:tint val="75000"/>
                  </a:schemeClr>
                </a:solidFill>
              </a:defRPr>
            </a:lvl6pPr>
            <a:lvl7pPr marL="12070519" indent="0" algn="ctr">
              <a:buNone/>
              <a:defRPr>
                <a:solidFill>
                  <a:schemeClr val="tx1">
                    <a:tint val="75000"/>
                  </a:schemeClr>
                </a:solidFill>
              </a:defRPr>
            </a:lvl7pPr>
            <a:lvl8pPr marL="14082272" indent="0" algn="ctr">
              <a:buNone/>
              <a:defRPr>
                <a:solidFill>
                  <a:schemeClr val="tx1">
                    <a:tint val="75000"/>
                  </a:schemeClr>
                </a:solidFill>
              </a:defRPr>
            </a:lvl8pPr>
            <a:lvl9pPr marL="1609402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936EC81-BACD-40F9-95CA-F7F9DB9BF4C9}" type="datetimeFigureOut">
              <a:rPr lang="en-US" altLang="en-US"/>
              <a:pPr>
                <a:defRPr/>
              </a:pPr>
              <a:t>4/27/2016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9A881A-D3FF-4360-B48D-FC89200A4F90}" type="slidenum">
              <a:rPr lang="en-US" altLang="en-US"/>
              <a:pPr>
                <a:defRPr/>
              </a:pPr>
              <a:t>‹#›</a:t>
            </a:fld>
            <a:endParaRPr lang="en-US" altLang="en-US"/>
          </a:p>
        </p:txBody>
      </p:sp>
    </p:spTree>
    <p:extLst>
      <p:ext uri="{BB962C8B-B14F-4D97-AF65-F5344CB8AC3E}">
        <p14:creationId xmlns:p14="http://schemas.microsoft.com/office/powerpoint/2010/main" val="2898141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C5BBDE-5624-466F-AD78-D07A58BA18A8}" type="datetimeFigureOut">
              <a:rPr lang="en-US" altLang="en-US"/>
              <a:pPr>
                <a:defRPr/>
              </a:pPr>
              <a:t>4/27/2016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858F88-9199-46E6-97F5-460EAC23D8F9}" type="slidenum">
              <a:rPr lang="en-US" altLang="en-US"/>
              <a:pPr>
                <a:defRPr/>
              </a:pPr>
              <a:t>‹#›</a:t>
            </a:fld>
            <a:endParaRPr lang="en-US" altLang="en-US"/>
          </a:p>
        </p:txBody>
      </p:sp>
    </p:spTree>
    <p:extLst>
      <p:ext uri="{BB962C8B-B14F-4D97-AF65-F5344CB8AC3E}">
        <p14:creationId xmlns:p14="http://schemas.microsoft.com/office/powerpoint/2010/main" val="660688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07166" y="5973233"/>
            <a:ext cx="21726842" cy="127330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26638" y="5973233"/>
            <a:ext cx="64845248" cy="127330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2AFF06-634A-45DA-A3CA-29988D8090FA}" type="datetimeFigureOut">
              <a:rPr lang="en-US" altLang="en-US"/>
              <a:pPr>
                <a:defRPr/>
              </a:pPr>
              <a:t>4/27/2016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E25745-9700-45B1-965A-BC1832572083}" type="slidenum">
              <a:rPr lang="en-US" altLang="en-US"/>
              <a:pPr>
                <a:defRPr/>
              </a:pPr>
              <a:t>‹#›</a:t>
            </a:fld>
            <a:endParaRPr lang="en-US" altLang="en-US"/>
          </a:p>
        </p:txBody>
      </p:sp>
    </p:spTree>
    <p:extLst>
      <p:ext uri="{BB962C8B-B14F-4D97-AF65-F5344CB8AC3E}">
        <p14:creationId xmlns:p14="http://schemas.microsoft.com/office/powerpoint/2010/main" val="2417433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411F49-2877-4A7B-A885-409403494526}" type="datetimeFigureOut">
              <a:rPr lang="en-US" altLang="en-US"/>
              <a:pPr>
                <a:defRPr/>
              </a:pPr>
              <a:t>4/27/2016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7E1ABD-2B14-4E16-9375-3AB2C8EDE094}" type="slidenum">
              <a:rPr lang="en-US" altLang="en-US"/>
              <a:pPr>
                <a:defRPr/>
              </a:pPr>
              <a:t>‹#›</a:t>
            </a:fld>
            <a:endParaRPr lang="en-US" altLang="en-US"/>
          </a:p>
        </p:txBody>
      </p:sp>
    </p:spTree>
    <p:extLst>
      <p:ext uri="{BB962C8B-B14F-4D97-AF65-F5344CB8AC3E}">
        <p14:creationId xmlns:p14="http://schemas.microsoft.com/office/powerpoint/2010/main" val="1423278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89088" y="19977949"/>
            <a:ext cx="17099280" cy="6174740"/>
          </a:xfrm>
        </p:spPr>
        <p:txBody>
          <a:bodyPr anchor="t"/>
          <a:lstStyle>
            <a:lvl1pPr algn="l">
              <a:defRPr sz="17601" b="1" cap="all"/>
            </a:lvl1pPr>
          </a:lstStyle>
          <a:p>
            <a:r>
              <a:rPr lang="en-US" smtClean="0"/>
              <a:t>Click to edit Master title style</a:t>
            </a:r>
            <a:endParaRPr lang="en-US"/>
          </a:p>
        </p:txBody>
      </p:sp>
      <p:sp>
        <p:nvSpPr>
          <p:cNvPr id="3" name="Text Placeholder 2"/>
          <p:cNvSpPr>
            <a:spLocks noGrp="1"/>
          </p:cNvSpPr>
          <p:nvPr>
            <p:ph type="body" idx="1"/>
          </p:nvPr>
        </p:nvSpPr>
        <p:spPr>
          <a:xfrm>
            <a:off x="1589088" y="13177101"/>
            <a:ext cx="17099280" cy="6800848"/>
          </a:xfrm>
        </p:spPr>
        <p:txBody>
          <a:bodyPr anchor="b"/>
          <a:lstStyle>
            <a:lvl1pPr marL="0" indent="0">
              <a:buNone/>
              <a:defRPr sz="8800">
                <a:solidFill>
                  <a:schemeClr val="tx1">
                    <a:tint val="75000"/>
                  </a:schemeClr>
                </a:solidFill>
              </a:defRPr>
            </a:lvl1pPr>
            <a:lvl2pPr marL="2011753" indent="0">
              <a:buNone/>
              <a:defRPr sz="7884">
                <a:solidFill>
                  <a:schemeClr val="tx1">
                    <a:tint val="75000"/>
                  </a:schemeClr>
                </a:solidFill>
              </a:defRPr>
            </a:lvl2pPr>
            <a:lvl3pPr marL="4023506" indent="0">
              <a:buNone/>
              <a:defRPr sz="7059">
                <a:solidFill>
                  <a:schemeClr val="tx1">
                    <a:tint val="75000"/>
                  </a:schemeClr>
                </a:solidFill>
              </a:defRPr>
            </a:lvl3pPr>
            <a:lvl4pPr marL="6035259" indent="0">
              <a:buNone/>
              <a:defRPr sz="6142">
                <a:solidFill>
                  <a:schemeClr val="tx1">
                    <a:tint val="75000"/>
                  </a:schemeClr>
                </a:solidFill>
              </a:defRPr>
            </a:lvl4pPr>
            <a:lvl5pPr marL="8047013" indent="0">
              <a:buNone/>
              <a:defRPr sz="6142">
                <a:solidFill>
                  <a:schemeClr val="tx1">
                    <a:tint val="75000"/>
                  </a:schemeClr>
                </a:solidFill>
              </a:defRPr>
            </a:lvl5pPr>
            <a:lvl6pPr marL="10058766" indent="0">
              <a:buNone/>
              <a:defRPr sz="6142">
                <a:solidFill>
                  <a:schemeClr val="tx1">
                    <a:tint val="75000"/>
                  </a:schemeClr>
                </a:solidFill>
              </a:defRPr>
            </a:lvl6pPr>
            <a:lvl7pPr marL="12070519" indent="0">
              <a:buNone/>
              <a:defRPr sz="6142">
                <a:solidFill>
                  <a:schemeClr val="tx1">
                    <a:tint val="75000"/>
                  </a:schemeClr>
                </a:solidFill>
              </a:defRPr>
            </a:lvl7pPr>
            <a:lvl8pPr marL="14082272" indent="0">
              <a:buNone/>
              <a:defRPr sz="6142">
                <a:solidFill>
                  <a:schemeClr val="tx1">
                    <a:tint val="75000"/>
                  </a:schemeClr>
                </a:solidFill>
              </a:defRPr>
            </a:lvl8pPr>
            <a:lvl9pPr marL="16094025" indent="0">
              <a:buNone/>
              <a:defRPr sz="614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4A6549E-E6FE-44F6-8691-0BA105AA8B78}" type="datetimeFigureOut">
              <a:rPr lang="en-US" altLang="en-US"/>
              <a:pPr>
                <a:defRPr/>
              </a:pPr>
              <a:t>4/27/2016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10C5EE-ED7B-4CBD-9F4B-6F969E21E034}" type="slidenum">
              <a:rPr lang="en-US" altLang="en-US"/>
              <a:pPr>
                <a:defRPr/>
              </a:pPr>
              <a:t>‹#›</a:t>
            </a:fld>
            <a:endParaRPr lang="en-US" altLang="en-US"/>
          </a:p>
        </p:txBody>
      </p:sp>
    </p:spTree>
    <p:extLst>
      <p:ext uri="{BB962C8B-B14F-4D97-AF65-F5344CB8AC3E}">
        <p14:creationId xmlns:p14="http://schemas.microsoft.com/office/powerpoint/2010/main" val="1063379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26636" y="34817473"/>
            <a:ext cx="43286045" cy="98486385"/>
          </a:xfrm>
        </p:spPr>
        <p:txBody>
          <a:bodyPr/>
          <a:lstStyle>
            <a:lvl1pPr>
              <a:defRPr sz="12284"/>
            </a:lvl1pPr>
            <a:lvl2pPr>
              <a:defRPr sz="10542"/>
            </a:lvl2pPr>
            <a:lvl3pPr>
              <a:defRPr sz="8800"/>
            </a:lvl3pPr>
            <a:lvl4pPr>
              <a:defRPr sz="7884"/>
            </a:lvl4pPr>
            <a:lvl5pPr>
              <a:defRPr sz="7884"/>
            </a:lvl5pPr>
            <a:lvl6pPr>
              <a:defRPr sz="7884"/>
            </a:lvl6pPr>
            <a:lvl7pPr>
              <a:defRPr sz="7884"/>
            </a:lvl7pPr>
            <a:lvl8pPr>
              <a:defRPr sz="7884"/>
            </a:lvl8pPr>
            <a:lvl9pPr>
              <a:defRPr sz="788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447961" y="34817473"/>
            <a:ext cx="43286045" cy="98486385"/>
          </a:xfrm>
        </p:spPr>
        <p:txBody>
          <a:bodyPr/>
          <a:lstStyle>
            <a:lvl1pPr>
              <a:defRPr sz="12284"/>
            </a:lvl1pPr>
            <a:lvl2pPr>
              <a:defRPr sz="10542"/>
            </a:lvl2pPr>
            <a:lvl3pPr>
              <a:defRPr sz="8800"/>
            </a:lvl3pPr>
            <a:lvl4pPr>
              <a:defRPr sz="7884"/>
            </a:lvl4pPr>
            <a:lvl5pPr>
              <a:defRPr sz="7884"/>
            </a:lvl5pPr>
            <a:lvl6pPr>
              <a:defRPr sz="7884"/>
            </a:lvl6pPr>
            <a:lvl7pPr>
              <a:defRPr sz="7884"/>
            </a:lvl7pPr>
            <a:lvl8pPr>
              <a:defRPr sz="7884"/>
            </a:lvl8pPr>
            <a:lvl9pPr>
              <a:defRPr sz="788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2F96A56-94C6-450B-9E1A-528A5F340B06}" type="datetimeFigureOut">
              <a:rPr lang="en-US" altLang="en-US"/>
              <a:pPr>
                <a:defRPr/>
              </a:pPr>
              <a:t>4/27/2016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377662-BB9D-41EE-BBE3-A74B2A948E37}" type="slidenum">
              <a:rPr lang="en-US" altLang="en-US"/>
              <a:pPr>
                <a:defRPr/>
              </a:pPr>
              <a:t>‹#›</a:t>
            </a:fld>
            <a:endParaRPr lang="en-US" altLang="en-US"/>
          </a:p>
        </p:txBody>
      </p:sp>
    </p:spTree>
    <p:extLst>
      <p:ext uri="{BB962C8B-B14F-4D97-AF65-F5344CB8AC3E}">
        <p14:creationId xmlns:p14="http://schemas.microsoft.com/office/powerpoint/2010/main" val="88808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5840" y="1245025"/>
            <a:ext cx="18105120" cy="518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5841" y="6959178"/>
            <a:ext cx="8888413" cy="2900255"/>
          </a:xfrm>
        </p:spPr>
        <p:txBody>
          <a:bodyPr anchor="b"/>
          <a:lstStyle>
            <a:lvl1pPr marL="0" indent="0">
              <a:buNone/>
              <a:defRPr sz="10542" b="1"/>
            </a:lvl1pPr>
            <a:lvl2pPr marL="2011753" indent="0">
              <a:buNone/>
              <a:defRPr sz="8800" b="1"/>
            </a:lvl2pPr>
            <a:lvl3pPr marL="4023506" indent="0">
              <a:buNone/>
              <a:defRPr sz="7884" b="1"/>
            </a:lvl3pPr>
            <a:lvl4pPr marL="6035259" indent="0">
              <a:buNone/>
              <a:defRPr sz="7059" b="1"/>
            </a:lvl4pPr>
            <a:lvl5pPr marL="8047013" indent="0">
              <a:buNone/>
              <a:defRPr sz="7059" b="1"/>
            </a:lvl5pPr>
            <a:lvl6pPr marL="10058766" indent="0">
              <a:buNone/>
              <a:defRPr sz="7059" b="1"/>
            </a:lvl6pPr>
            <a:lvl7pPr marL="12070519" indent="0">
              <a:buNone/>
              <a:defRPr sz="7059" b="1"/>
            </a:lvl7pPr>
            <a:lvl8pPr marL="14082272" indent="0">
              <a:buNone/>
              <a:defRPr sz="7059" b="1"/>
            </a:lvl8pPr>
            <a:lvl9pPr marL="16094025" indent="0">
              <a:buNone/>
              <a:defRPr sz="7059" b="1"/>
            </a:lvl9pPr>
          </a:lstStyle>
          <a:p>
            <a:pPr lvl="0"/>
            <a:r>
              <a:rPr lang="en-US" smtClean="0"/>
              <a:t>Click to edit Master text styles</a:t>
            </a:r>
          </a:p>
        </p:txBody>
      </p:sp>
      <p:sp>
        <p:nvSpPr>
          <p:cNvPr id="4" name="Content Placeholder 3"/>
          <p:cNvSpPr>
            <a:spLocks noGrp="1"/>
          </p:cNvSpPr>
          <p:nvPr>
            <p:ph sz="half" idx="2"/>
          </p:nvPr>
        </p:nvSpPr>
        <p:spPr>
          <a:xfrm>
            <a:off x="1005841" y="9859433"/>
            <a:ext cx="8888413" cy="17912505"/>
          </a:xfrm>
        </p:spPr>
        <p:txBody>
          <a:bodyPr/>
          <a:lstStyle>
            <a:lvl1pPr>
              <a:defRPr sz="10542"/>
            </a:lvl1pPr>
            <a:lvl2pPr>
              <a:defRPr sz="8800"/>
            </a:lvl2pPr>
            <a:lvl3pPr>
              <a:defRPr sz="7884"/>
            </a:lvl3pPr>
            <a:lvl4pPr>
              <a:defRPr sz="7059"/>
            </a:lvl4pPr>
            <a:lvl5pPr>
              <a:defRPr sz="7059"/>
            </a:lvl5pPr>
            <a:lvl6pPr>
              <a:defRPr sz="7059"/>
            </a:lvl6pPr>
            <a:lvl7pPr>
              <a:defRPr sz="7059"/>
            </a:lvl7pPr>
            <a:lvl8pPr>
              <a:defRPr sz="7059"/>
            </a:lvl8pPr>
            <a:lvl9pPr>
              <a:defRPr sz="705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0219056" y="6959178"/>
            <a:ext cx="8891905" cy="2900255"/>
          </a:xfrm>
        </p:spPr>
        <p:txBody>
          <a:bodyPr anchor="b"/>
          <a:lstStyle>
            <a:lvl1pPr marL="0" indent="0">
              <a:buNone/>
              <a:defRPr sz="10542" b="1"/>
            </a:lvl1pPr>
            <a:lvl2pPr marL="2011753" indent="0">
              <a:buNone/>
              <a:defRPr sz="8800" b="1"/>
            </a:lvl2pPr>
            <a:lvl3pPr marL="4023506" indent="0">
              <a:buNone/>
              <a:defRPr sz="7884" b="1"/>
            </a:lvl3pPr>
            <a:lvl4pPr marL="6035259" indent="0">
              <a:buNone/>
              <a:defRPr sz="7059" b="1"/>
            </a:lvl4pPr>
            <a:lvl5pPr marL="8047013" indent="0">
              <a:buNone/>
              <a:defRPr sz="7059" b="1"/>
            </a:lvl5pPr>
            <a:lvl6pPr marL="10058766" indent="0">
              <a:buNone/>
              <a:defRPr sz="7059" b="1"/>
            </a:lvl6pPr>
            <a:lvl7pPr marL="12070519" indent="0">
              <a:buNone/>
              <a:defRPr sz="7059" b="1"/>
            </a:lvl7pPr>
            <a:lvl8pPr marL="14082272" indent="0">
              <a:buNone/>
              <a:defRPr sz="7059" b="1"/>
            </a:lvl8pPr>
            <a:lvl9pPr marL="16094025" indent="0">
              <a:buNone/>
              <a:defRPr sz="7059" b="1"/>
            </a:lvl9pPr>
          </a:lstStyle>
          <a:p>
            <a:pPr lvl="0"/>
            <a:r>
              <a:rPr lang="en-US" smtClean="0"/>
              <a:t>Click to edit Master text styles</a:t>
            </a:r>
          </a:p>
        </p:txBody>
      </p:sp>
      <p:sp>
        <p:nvSpPr>
          <p:cNvPr id="6" name="Content Placeholder 5"/>
          <p:cNvSpPr>
            <a:spLocks noGrp="1"/>
          </p:cNvSpPr>
          <p:nvPr>
            <p:ph sz="quarter" idx="4"/>
          </p:nvPr>
        </p:nvSpPr>
        <p:spPr>
          <a:xfrm>
            <a:off x="10219056" y="9859433"/>
            <a:ext cx="8891905" cy="17912505"/>
          </a:xfrm>
        </p:spPr>
        <p:txBody>
          <a:bodyPr/>
          <a:lstStyle>
            <a:lvl1pPr>
              <a:defRPr sz="10542"/>
            </a:lvl1pPr>
            <a:lvl2pPr>
              <a:defRPr sz="8800"/>
            </a:lvl2pPr>
            <a:lvl3pPr>
              <a:defRPr sz="7884"/>
            </a:lvl3pPr>
            <a:lvl4pPr>
              <a:defRPr sz="7059"/>
            </a:lvl4pPr>
            <a:lvl5pPr>
              <a:defRPr sz="7059"/>
            </a:lvl5pPr>
            <a:lvl6pPr>
              <a:defRPr sz="7059"/>
            </a:lvl6pPr>
            <a:lvl7pPr>
              <a:defRPr sz="7059"/>
            </a:lvl7pPr>
            <a:lvl8pPr>
              <a:defRPr sz="7059"/>
            </a:lvl8pPr>
            <a:lvl9pPr>
              <a:defRPr sz="705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2FC8F2-3346-477E-AACA-15C94B8D9CDE}" type="datetimeFigureOut">
              <a:rPr lang="en-US" altLang="en-US"/>
              <a:pPr>
                <a:defRPr/>
              </a:pPr>
              <a:t>4/27/2016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E018FE3-EF92-4F30-AFEB-3E4F999E0E02}" type="slidenum">
              <a:rPr lang="en-US" altLang="en-US"/>
              <a:pPr>
                <a:defRPr/>
              </a:pPr>
              <a:t>‹#›</a:t>
            </a:fld>
            <a:endParaRPr lang="en-US" altLang="en-US"/>
          </a:p>
        </p:txBody>
      </p:sp>
    </p:spTree>
    <p:extLst>
      <p:ext uri="{BB962C8B-B14F-4D97-AF65-F5344CB8AC3E}">
        <p14:creationId xmlns:p14="http://schemas.microsoft.com/office/powerpoint/2010/main" val="165795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4314E89-840E-47A3-9FBC-E360C52304E0}" type="datetimeFigureOut">
              <a:rPr lang="en-US" altLang="en-US"/>
              <a:pPr>
                <a:defRPr/>
              </a:pPr>
              <a:t>4/27/2016</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4837063-7897-43C6-860C-3A43E1CA342A}" type="slidenum">
              <a:rPr lang="en-US" altLang="en-US"/>
              <a:pPr>
                <a:defRPr/>
              </a:pPr>
              <a:t>‹#›</a:t>
            </a:fld>
            <a:endParaRPr lang="en-US" altLang="en-US"/>
          </a:p>
        </p:txBody>
      </p:sp>
    </p:spTree>
    <p:extLst>
      <p:ext uri="{BB962C8B-B14F-4D97-AF65-F5344CB8AC3E}">
        <p14:creationId xmlns:p14="http://schemas.microsoft.com/office/powerpoint/2010/main" val="156252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C580E9F-5CA1-4FF7-BB02-686D6F03B8BE}" type="datetimeFigureOut">
              <a:rPr lang="en-US" altLang="en-US"/>
              <a:pPr>
                <a:defRPr/>
              </a:pPr>
              <a:t>4/27/2016</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8E6B3AA-BCA2-4A5F-8C7E-733F80A21856}" type="slidenum">
              <a:rPr lang="en-US" altLang="en-US"/>
              <a:pPr>
                <a:defRPr/>
              </a:pPr>
              <a:t>‹#›</a:t>
            </a:fld>
            <a:endParaRPr lang="en-US" altLang="en-US"/>
          </a:p>
        </p:txBody>
      </p:sp>
    </p:spTree>
    <p:extLst>
      <p:ext uri="{BB962C8B-B14F-4D97-AF65-F5344CB8AC3E}">
        <p14:creationId xmlns:p14="http://schemas.microsoft.com/office/powerpoint/2010/main" val="120277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5843" y="1237827"/>
            <a:ext cx="6618288" cy="5267960"/>
          </a:xfrm>
        </p:spPr>
        <p:txBody>
          <a:bodyPr anchor="b"/>
          <a:lstStyle>
            <a:lvl1pPr algn="l">
              <a:defRPr sz="8800" b="1"/>
            </a:lvl1pPr>
          </a:lstStyle>
          <a:p>
            <a:r>
              <a:rPr lang="en-US" smtClean="0"/>
              <a:t>Click to edit Master title style</a:t>
            </a:r>
            <a:endParaRPr lang="en-US"/>
          </a:p>
        </p:txBody>
      </p:sp>
      <p:sp>
        <p:nvSpPr>
          <p:cNvPr id="3" name="Content Placeholder 2"/>
          <p:cNvSpPr>
            <a:spLocks noGrp="1"/>
          </p:cNvSpPr>
          <p:nvPr>
            <p:ph idx="1"/>
          </p:nvPr>
        </p:nvSpPr>
        <p:spPr>
          <a:xfrm>
            <a:off x="7865110" y="1237829"/>
            <a:ext cx="11245850" cy="26534112"/>
          </a:xfrm>
        </p:spPr>
        <p:txBody>
          <a:bodyPr/>
          <a:lstStyle>
            <a:lvl1pPr>
              <a:defRPr sz="14117"/>
            </a:lvl1pPr>
            <a:lvl2pPr>
              <a:defRPr sz="12284"/>
            </a:lvl2pPr>
            <a:lvl3pPr>
              <a:defRPr sz="10542"/>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5843" y="6505789"/>
            <a:ext cx="6618288" cy="21266152"/>
          </a:xfrm>
        </p:spPr>
        <p:txBody>
          <a:bodyPr/>
          <a:lstStyle>
            <a:lvl1pPr marL="0" indent="0">
              <a:buNone/>
              <a:defRPr sz="6142"/>
            </a:lvl1pPr>
            <a:lvl2pPr marL="2011753" indent="0">
              <a:buNone/>
              <a:defRPr sz="5317"/>
            </a:lvl2pPr>
            <a:lvl3pPr marL="4023506" indent="0">
              <a:buNone/>
              <a:defRPr sz="4400"/>
            </a:lvl3pPr>
            <a:lvl4pPr marL="6035259" indent="0">
              <a:buNone/>
              <a:defRPr sz="3942"/>
            </a:lvl4pPr>
            <a:lvl5pPr marL="8047013" indent="0">
              <a:buNone/>
              <a:defRPr sz="3942"/>
            </a:lvl5pPr>
            <a:lvl6pPr marL="10058766" indent="0">
              <a:buNone/>
              <a:defRPr sz="3942"/>
            </a:lvl6pPr>
            <a:lvl7pPr marL="12070519" indent="0">
              <a:buNone/>
              <a:defRPr sz="3942"/>
            </a:lvl7pPr>
            <a:lvl8pPr marL="14082272" indent="0">
              <a:buNone/>
              <a:defRPr sz="3942"/>
            </a:lvl8pPr>
            <a:lvl9pPr marL="16094025" indent="0">
              <a:buNone/>
              <a:defRPr sz="3942"/>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0A3630-1047-43E9-92F2-6E879B97E921}" type="datetimeFigureOut">
              <a:rPr lang="en-US" altLang="en-US"/>
              <a:pPr>
                <a:defRPr/>
              </a:pPr>
              <a:t>4/27/2016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1DC2B-B3AA-4B63-8B1E-4BA77C2BF5B9}" type="slidenum">
              <a:rPr lang="en-US" altLang="en-US"/>
              <a:pPr>
                <a:defRPr/>
              </a:pPr>
              <a:t>‹#›</a:t>
            </a:fld>
            <a:endParaRPr lang="en-US" altLang="en-US"/>
          </a:p>
        </p:txBody>
      </p:sp>
    </p:spTree>
    <p:extLst>
      <p:ext uri="{BB962C8B-B14F-4D97-AF65-F5344CB8AC3E}">
        <p14:creationId xmlns:p14="http://schemas.microsoft.com/office/powerpoint/2010/main" val="128117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43033" y="21762720"/>
            <a:ext cx="12070080" cy="2569212"/>
          </a:xfrm>
        </p:spPr>
        <p:txBody>
          <a:bodyPr anchor="b"/>
          <a:lstStyle>
            <a:lvl1pPr algn="l">
              <a:defRPr sz="8800" b="1"/>
            </a:lvl1pPr>
          </a:lstStyle>
          <a:p>
            <a:r>
              <a:rPr lang="en-US" smtClean="0"/>
              <a:t>Click to edit Master title style</a:t>
            </a:r>
            <a:endParaRPr lang="en-US"/>
          </a:p>
        </p:txBody>
      </p:sp>
      <p:sp>
        <p:nvSpPr>
          <p:cNvPr id="3" name="Picture Placeholder 2"/>
          <p:cNvSpPr>
            <a:spLocks noGrp="1"/>
          </p:cNvSpPr>
          <p:nvPr>
            <p:ph type="pic" idx="1"/>
          </p:nvPr>
        </p:nvSpPr>
        <p:spPr>
          <a:xfrm>
            <a:off x="3943033" y="2777913"/>
            <a:ext cx="12070080" cy="18653760"/>
          </a:xfrm>
        </p:spPr>
        <p:txBody>
          <a:bodyPr rtlCol="0">
            <a:normAutofit/>
          </a:bodyPr>
          <a:lstStyle>
            <a:lvl1pPr marL="0" indent="0">
              <a:buNone/>
              <a:defRPr sz="14117"/>
            </a:lvl1pPr>
            <a:lvl2pPr marL="2011753" indent="0">
              <a:buNone/>
              <a:defRPr sz="12284"/>
            </a:lvl2pPr>
            <a:lvl3pPr marL="4023506" indent="0">
              <a:buNone/>
              <a:defRPr sz="10542"/>
            </a:lvl3pPr>
            <a:lvl4pPr marL="6035259" indent="0">
              <a:buNone/>
              <a:defRPr sz="8800"/>
            </a:lvl4pPr>
            <a:lvl5pPr marL="8047013" indent="0">
              <a:buNone/>
              <a:defRPr sz="8800"/>
            </a:lvl5pPr>
            <a:lvl6pPr marL="10058766" indent="0">
              <a:buNone/>
              <a:defRPr sz="8800"/>
            </a:lvl6pPr>
            <a:lvl7pPr marL="12070519" indent="0">
              <a:buNone/>
              <a:defRPr sz="8800"/>
            </a:lvl7pPr>
            <a:lvl8pPr marL="14082272" indent="0">
              <a:buNone/>
              <a:defRPr sz="8800"/>
            </a:lvl8pPr>
            <a:lvl9pPr marL="16094025" indent="0">
              <a:buNone/>
              <a:defRPr sz="88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3943033" y="24331932"/>
            <a:ext cx="12070080" cy="3648708"/>
          </a:xfrm>
        </p:spPr>
        <p:txBody>
          <a:bodyPr/>
          <a:lstStyle>
            <a:lvl1pPr marL="0" indent="0">
              <a:buNone/>
              <a:defRPr sz="6142"/>
            </a:lvl1pPr>
            <a:lvl2pPr marL="2011753" indent="0">
              <a:buNone/>
              <a:defRPr sz="5317"/>
            </a:lvl2pPr>
            <a:lvl3pPr marL="4023506" indent="0">
              <a:buNone/>
              <a:defRPr sz="4400"/>
            </a:lvl3pPr>
            <a:lvl4pPr marL="6035259" indent="0">
              <a:buNone/>
              <a:defRPr sz="3942"/>
            </a:lvl4pPr>
            <a:lvl5pPr marL="8047013" indent="0">
              <a:buNone/>
              <a:defRPr sz="3942"/>
            </a:lvl5pPr>
            <a:lvl6pPr marL="10058766" indent="0">
              <a:buNone/>
              <a:defRPr sz="3942"/>
            </a:lvl6pPr>
            <a:lvl7pPr marL="12070519" indent="0">
              <a:buNone/>
              <a:defRPr sz="3942"/>
            </a:lvl7pPr>
            <a:lvl8pPr marL="14082272" indent="0">
              <a:buNone/>
              <a:defRPr sz="3942"/>
            </a:lvl8pPr>
            <a:lvl9pPr marL="16094025" indent="0">
              <a:buNone/>
              <a:defRPr sz="3942"/>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E3C730-32A6-4D5D-AB7D-91C19BEBD5C5}" type="datetimeFigureOut">
              <a:rPr lang="en-US" altLang="en-US"/>
              <a:pPr>
                <a:defRPr/>
              </a:pPr>
              <a:t>4/27/2016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7A680D-65B5-4CE1-A0E1-548ACDC9494C}" type="slidenum">
              <a:rPr lang="en-US" altLang="en-US"/>
              <a:pPr>
                <a:defRPr/>
              </a:pPr>
              <a:t>‹#›</a:t>
            </a:fld>
            <a:endParaRPr lang="en-US" altLang="en-US"/>
          </a:p>
        </p:txBody>
      </p:sp>
    </p:spTree>
    <p:extLst>
      <p:ext uri="{BB962C8B-B14F-4D97-AF65-F5344CB8AC3E}">
        <p14:creationId xmlns:p14="http://schemas.microsoft.com/office/powerpoint/2010/main" val="346518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Rectangle 1"/>
          <p:cNvSpPr/>
          <p:nvPr userDrawn="1"/>
        </p:nvSpPr>
        <p:spPr>
          <a:xfrm>
            <a:off x="0" y="0"/>
            <a:ext cx="20116800" cy="27352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2047590" eaLnBrk="1" hangingPunct="1">
              <a:defRPr/>
            </a:pPr>
            <a:endParaRPr lang="en-US" sz="7357">
              <a:solidFill>
                <a:schemeClr val="bg1"/>
              </a:solidFill>
            </a:endParaRPr>
          </a:p>
        </p:txBody>
      </p:sp>
      <p:pic>
        <p:nvPicPr>
          <p:cNvPr id="1027" name="Picture 2" descr="ECE_24x36.eps"/>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201168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1004888" y="1244600"/>
            <a:ext cx="18107025"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smtClean="0"/>
              <a:t>Click to edit Master title style</a:t>
            </a:r>
          </a:p>
        </p:txBody>
      </p:sp>
      <p:sp>
        <p:nvSpPr>
          <p:cNvPr id="1029" name="Text Placeholder 2"/>
          <p:cNvSpPr>
            <a:spLocks noGrp="1"/>
          </p:cNvSpPr>
          <p:nvPr>
            <p:ph type="body" idx="1"/>
          </p:nvPr>
        </p:nvSpPr>
        <p:spPr bwMode="auto">
          <a:xfrm>
            <a:off x="1004888" y="7253288"/>
            <a:ext cx="18107025" cy="2051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004888" y="28814713"/>
            <a:ext cx="4695825" cy="1655762"/>
          </a:xfrm>
          <a:prstGeom prst="rect">
            <a:avLst/>
          </a:prstGeom>
        </p:spPr>
        <p:txBody>
          <a:bodyPr vert="horz" wrap="square" lIns="438912" tIns="219456" rIns="438912" bIns="219456" numCol="1" anchor="ctr" anchorCtr="0" compatLnSpc="1">
            <a:prstTxWarp prst="textNoShape">
              <a:avLst/>
            </a:prstTxWarp>
          </a:bodyPr>
          <a:lstStyle>
            <a:lvl1pPr defTabSz="2047590" eaLnBrk="1" hangingPunct="1">
              <a:defRPr sz="5317">
                <a:solidFill>
                  <a:srgbClr val="898989"/>
                </a:solidFill>
                <a:latin typeface="Calibri" pitchFamily="34" charset="0"/>
              </a:defRPr>
            </a:lvl1pPr>
          </a:lstStyle>
          <a:p>
            <a:pPr>
              <a:defRPr/>
            </a:pPr>
            <a:fld id="{70D65B33-767C-4F06-9C6F-9B3B913D56C6}" type="datetimeFigureOut">
              <a:rPr lang="en-US" altLang="en-US"/>
              <a:pPr>
                <a:defRPr/>
              </a:pPr>
              <a:t>4/27/2016</a:t>
            </a:fld>
            <a:endParaRPr lang="en-US" altLang="en-US"/>
          </a:p>
        </p:txBody>
      </p:sp>
      <p:sp>
        <p:nvSpPr>
          <p:cNvPr id="5" name="Footer Placeholder 4"/>
          <p:cNvSpPr>
            <a:spLocks noGrp="1"/>
          </p:cNvSpPr>
          <p:nvPr>
            <p:ph type="ftr" sz="quarter" idx="3"/>
          </p:nvPr>
        </p:nvSpPr>
        <p:spPr>
          <a:xfrm>
            <a:off x="6872288" y="28814713"/>
            <a:ext cx="6372225" cy="1655762"/>
          </a:xfrm>
          <a:prstGeom prst="rect">
            <a:avLst/>
          </a:prstGeom>
        </p:spPr>
        <p:txBody>
          <a:bodyPr vert="horz" lIns="438912" tIns="219456" rIns="438912" bIns="219456" rtlCol="0" anchor="ctr"/>
          <a:lstStyle>
            <a:lvl1pPr algn="ctr" defTabSz="2011753" eaLnBrk="1" fontAlgn="auto" hangingPunct="1">
              <a:spcBef>
                <a:spcPts val="0"/>
              </a:spcBef>
              <a:spcAft>
                <a:spcPts val="0"/>
              </a:spcAft>
              <a:defRPr sz="5317">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14416088" y="28814713"/>
            <a:ext cx="4695825" cy="1655762"/>
          </a:xfrm>
          <a:prstGeom prst="rect">
            <a:avLst/>
          </a:prstGeom>
        </p:spPr>
        <p:txBody>
          <a:bodyPr vert="horz" wrap="square" lIns="438912" tIns="219456" rIns="438912" bIns="219456" numCol="1" anchor="ctr" anchorCtr="0" compatLnSpc="1">
            <a:prstTxWarp prst="textNoShape">
              <a:avLst/>
            </a:prstTxWarp>
          </a:bodyPr>
          <a:lstStyle>
            <a:lvl1pPr algn="r" defTabSz="2047590" eaLnBrk="1" hangingPunct="1">
              <a:defRPr sz="5317" smtClean="0">
                <a:solidFill>
                  <a:srgbClr val="898989"/>
                </a:solidFill>
                <a:latin typeface="Calibri" panose="020F0502020204030204" pitchFamily="34" charset="0"/>
              </a:defRPr>
            </a:lvl1pPr>
          </a:lstStyle>
          <a:p>
            <a:pPr>
              <a:defRPr/>
            </a:pPr>
            <a:fld id="{8F5A033B-95C0-45B8-8859-2C3DEE779D7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09775" rtl="0" eaLnBrk="0" fontAlgn="base" hangingPunct="0">
        <a:spcBef>
          <a:spcPct val="0"/>
        </a:spcBef>
        <a:spcAft>
          <a:spcPct val="0"/>
        </a:spcAft>
        <a:defRPr sz="19300" kern="1200">
          <a:solidFill>
            <a:schemeClr val="tx1"/>
          </a:solidFill>
          <a:latin typeface="+mj-lt"/>
          <a:ea typeface="ＭＳ Ｐゴシック" charset="0"/>
          <a:cs typeface="+mj-cs"/>
        </a:defRPr>
      </a:lvl1pPr>
      <a:lvl2pPr algn="ctr" defTabSz="2009775" rtl="0" eaLnBrk="0" fontAlgn="base" hangingPunct="0">
        <a:spcBef>
          <a:spcPct val="0"/>
        </a:spcBef>
        <a:spcAft>
          <a:spcPct val="0"/>
        </a:spcAft>
        <a:defRPr sz="19300">
          <a:solidFill>
            <a:schemeClr val="tx1"/>
          </a:solidFill>
          <a:latin typeface="Calibri" pitchFamily="34" charset="0"/>
          <a:ea typeface="ＭＳ Ｐゴシック" charset="0"/>
        </a:defRPr>
      </a:lvl2pPr>
      <a:lvl3pPr algn="ctr" defTabSz="2009775" rtl="0" eaLnBrk="0" fontAlgn="base" hangingPunct="0">
        <a:spcBef>
          <a:spcPct val="0"/>
        </a:spcBef>
        <a:spcAft>
          <a:spcPct val="0"/>
        </a:spcAft>
        <a:defRPr sz="19300">
          <a:solidFill>
            <a:schemeClr val="tx1"/>
          </a:solidFill>
          <a:latin typeface="Calibri" pitchFamily="34" charset="0"/>
          <a:ea typeface="ＭＳ Ｐゴシック" charset="0"/>
        </a:defRPr>
      </a:lvl3pPr>
      <a:lvl4pPr algn="ctr" defTabSz="2009775" rtl="0" eaLnBrk="0" fontAlgn="base" hangingPunct="0">
        <a:spcBef>
          <a:spcPct val="0"/>
        </a:spcBef>
        <a:spcAft>
          <a:spcPct val="0"/>
        </a:spcAft>
        <a:defRPr sz="19300">
          <a:solidFill>
            <a:schemeClr val="tx1"/>
          </a:solidFill>
          <a:latin typeface="Calibri" pitchFamily="34" charset="0"/>
          <a:ea typeface="ＭＳ Ｐゴシック" charset="0"/>
        </a:defRPr>
      </a:lvl4pPr>
      <a:lvl5pPr algn="ctr" defTabSz="2009775" rtl="0" eaLnBrk="0" fontAlgn="base" hangingPunct="0">
        <a:spcBef>
          <a:spcPct val="0"/>
        </a:spcBef>
        <a:spcAft>
          <a:spcPct val="0"/>
        </a:spcAft>
        <a:defRPr sz="19300">
          <a:solidFill>
            <a:schemeClr val="tx1"/>
          </a:solidFill>
          <a:latin typeface="Calibri" pitchFamily="34" charset="0"/>
          <a:ea typeface="ＭＳ Ｐゴシック" charset="0"/>
        </a:defRPr>
      </a:lvl5pPr>
      <a:lvl6pPr marL="419115" algn="ctr" defTabSz="2011171" rtl="0" fontAlgn="base">
        <a:spcBef>
          <a:spcPct val="0"/>
        </a:spcBef>
        <a:spcAft>
          <a:spcPct val="0"/>
        </a:spcAft>
        <a:defRPr sz="19342">
          <a:solidFill>
            <a:schemeClr val="tx1"/>
          </a:solidFill>
          <a:latin typeface="Calibri" pitchFamily="34" charset="0"/>
        </a:defRPr>
      </a:lvl6pPr>
      <a:lvl7pPr marL="838230" algn="ctr" defTabSz="2011171" rtl="0" fontAlgn="base">
        <a:spcBef>
          <a:spcPct val="0"/>
        </a:spcBef>
        <a:spcAft>
          <a:spcPct val="0"/>
        </a:spcAft>
        <a:defRPr sz="19342">
          <a:solidFill>
            <a:schemeClr val="tx1"/>
          </a:solidFill>
          <a:latin typeface="Calibri" pitchFamily="34" charset="0"/>
        </a:defRPr>
      </a:lvl7pPr>
      <a:lvl8pPr marL="1257346" algn="ctr" defTabSz="2011171" rtl="0" fontAlgn="base">
        <a:spcBef>
          <a:spcPct val="0"/>
        </a:spcBef>
        <a:spcAft>
          <a:spcPct val="0"/>
        </a:spcAft>
        <a:defRPr sz="19342">
          <a:solidFill>
            <a:schemeClr val="tx1"/>
          </a:solidFill>
          <a:latin typeface="Calibri" pitchFamily="34" charset="0"/>
        </a:defRPr>
      </a:lvl8pPr>
      <a:lvl9pPr marL="1676461" algn="ctr" defTabSz="2011171" rtl="0" fontAlgn="base">
        <a:spcBef>
          <a:spcPct val="0"/>
        </a:spcBef>
        <a:spcAft>
          <a:spcPct val="0"/>
        </a:spcAft>
        <a:defRPr sz="19342">
          <a:solidFill>
            <a:schemeClr val="tx1"/>
          </a:solidFill>
          <a:latin typeface="Calibri" pitchFamily="34" charset="0"/>
        </a:defRPr>
      </a:lvl9pPr>
    </p:titleStyle>
    <p:bodyStyle>
      <a:lvl1pPr marL="1506538" indent="-1506538" algn="l" defTabSz="2009775" rtl="0" eaLnBrk="0" fontAlgn="base" hangingPunct="0">
        <a:spcBef>
          <a:spcPct val="20000"/>
        </a:spcBef>
        <a:spcAft>
          <a:spcPct val="0"/>
        </a:spcAft>
        <a:buFont typeface="Arial" panose="020B0604020202020204" pitchFamily="34" charset="0"/>
        <a:buChar char="•"/>
        <a:defRPr sz="14100" kern="1200">
          <a:solidFill>
            <a:schemeClr val="tx1"/>
          </a:solidFill>
          <a:latin typeface="+mn-lt"/>
          <a:ea typeface="ＭＳ Ｐゴシック" charset="0"/>
          <a:cs typeface="+mn-cs"/>
        </a:defRPr>
      </a:lvl1pPr>
      <a:lvl2pPr marL="3267075" indent="-1257300" algn="l" defTabSz="2009775" rtl="0" eaLnBrk="0" fontAlgn="base" hangingPunct="0">
        <a:spcBef>
          <a:spcPct val="20000"/>
        </a:spcBef>
        <a:spcAft>
          <a:spcPct val="0"/>
        </a:spcAft>
        <a:buFont typeface="Arial" panose="020B0604020202020204" pitchFamily="34" charset="0"/>
        <a:buChar char="–"/>
        <a:defRPr sz="12200" kern="1200">
          <a:solidFill>
            <a:schemeClr val="tx1"/>
          </a:solidFill>
          <a:latin typeface="+mn-lt"/>
          <a:ea typeface="ＭＳ Ｐゴシック" charset="0"/>
          <a:cs typeface="+mn-cs"/>
        </a:defRPr>
      </a:lvl2pPr>
      <a:lvl3pPr marL="5029200" indent="-1004888" algn="l" defTabSz="2009775" rtl="0" eaLnBrk="0" fontAlgn="base" hangingPunct="0">
        <a:spcBef>
          <a:spcPct val="20000"/>
        </a:spcBef>
        <a:spcAft>
          <a:spcPct val="0"/>
        </a:spcAft>
        <a:buFont typeface="Arial" panose="020B0604020202020204" pitchFamily="34" charset="0"/>
        <a:buChar char="•"/>
        <a:defRPr sz="10500" kern="1200">
          <a:solidFill>
            <a:schemeClr val="tx1"/>
          </a:solidFill>
          <a:latin typeface="+mn-lt"/>
          <a:ea typeface="ＭＳ Ｐゴシック" charset="0"/>
          <a:cs typeface="+mn-cs"/>
        </a:defRPr>
      </a:lvl3pPr>
      <a:lvl4pPr marL="7038975" indent="-1004888" algn="l" defTabSz="2009775" rtl="0" eaLnBrk="0" fontAlgn="base" hangingPunct="0">
        <a:spcBef>
          <a:spcPct val="20000"/>
        </a:spcBef>
        <a:spcAft>
          <a:spcPct val="0"/>
        </a:spcAft>
        <a:buFont typeface="Arial" panose="020B0604020202020204" pitchFamily="34" charset="0"/>
        <a:buChar char="–"/>
        <a:defRPr sz="8800" kern="1200">
          <a:solidFill>
            <a:schemeClr val="tx1"/>
          </a:solidFill>
          <a:latin typeface="+mn-lt"/>
          <a:ea typeface="ＭＳ Ｐゴシック" charset="0"/>
          <a:cs typeface="+mn-cs"/>
        </a:defRPr>
      </a:lvl4pPr>
      <a:lvl5pPr marL="9050338" indent="-1004888" algn="l" defTabSz="2009775" rtl="0" eaLnBrk="0" fontAlgn="base" hangingPunct="0">
        <a:spcBef>
          <a:spcPct val="20000"/>
        </a:spcBef>
        <a:spcAft>
          <a:spcPct val="0"/>
        </a:spcAft>
        <a:buFont typeface="Arial" panose="020B0604020202020204" pitchFamily="34" charset="0"/>
        <a:buChar char="»"/>
        <a:defRPr sz="8800" kern="1200">
          <a:solidFill>
            <a:schemeClr val="tx1"/>
          </a:solidFill>
          <a:latin typeface="+mn-lt"/>
          <a:ea typeface="ＭＳ Ｐゴシック" charset="0"/>
          <a:cs typeface="+mn-cs"/>
        </a:defRPr>
      </a:lvl5pPr>
      <a:lvl6pPr marL="11064642" indent="-1005877" algn="l" defTabSz="2011753" rtl="0" eaLnBrk="1" latinLnBrk="0" hangingPunct="1">
        <a:spcBef>
          <a:spcPct val="20000"/>
        </a:spcBef>
        <a:buFont typeface="Arial"/>
        <a:buChar char="•"/>
        <a:defRPr sz="8800" kern="1200">
          <a:solidFill>
            <a:schemeClr val="tx1"/>
          </a:solidFill>
          <a:latin typeface="+mn-lt"/>
          <a:ea typeface="+mn-ea"/>
          <a:cs typeface="+mn-cs"/>
        </a:defRPr>
      </a:lvl6pPr>
      <a:lvl7pPr marL="13076395" indent="-1005877" algn="l" defTabSz="2011753" rtl="0" eaLnBrk="1" latinLnBrk="0" hangingPunct="1">
        <a:spcBef>
          <a:spcPct val="20000"/>
        </a:spcBef>
        <a:buFont typeface="Arial"/>
        <a:buChar char="•"/>
        <a:defRPr sz="8800" kern="1200">
          <a:solidFill>
            <a:schemeClr val="tx1"/>
          </a:solidFill>
          <a:latin typeface="+mn-lt"/>
          <a:ea typeface="+mn-ea"/>
          <a:cs typeface="+mn-cs"/>
        </a:defRPr>
      </a:lvl7pPr>
      <a:lvl8pPr marL="15088149" indent="-1005877" algn="l" defTabSz="2011753" rtl="0" eaLnBrk="1" latinLnBrk="0" hangingPunct="1">
        <a:spcBef>
          <a:spcPct val="20000"/>
        </a:spcBef>
        <a:buFont typeface="Arial"/>
        <a:buChar char="•"/>
        <a:defRPr sz="8800" kern="1200">
          <a:solidFill>
            <a:schemeClr val="tx1"/>
          </a:solidFill>
          <a:latin typeface="+mn-lt"/>
          <a:ea typeface="+mn-ea"/>
          <a:cs typeface="+mn-cs"/>
        </a:defRPr>
      </a:lvl8pPr>
      <a:lvl9pPr marL="17099902" indent="-1005877" algn="l" defTabSz="2011753" rtl="0" eaLnBrk="1" latinLnBrk="0" hangingPunct="1">
        <a:spcBef>
          <a:spcPct val="20000"/>
        </a:spcBef>
        <a:buFont typeface="Arial"/>
        <a:buChar char="•"/>
        <a:defRPr sz="8800" kern="1200">
          <a:solidFill>
            <a:schemeClr val="tx1"/>
          </a:solidFill>
          <a:latin typeface="+mn-lt"/>
          <a:ea typeface="+mn-ea"/>
          <a:cs typeface="+mn-cs"/>
        </a:defRPr>
      </a:lvl9pPr>
    </p:bodyStyle>
    <p:otherStyle>
      <a:defPPr>
        <a:defRPr lang="en-US"/>
      </a:defPPr>
      <a:lvl1pPr marL="0" algn="l" defTabSz="2011753" rtl="0" eaLnBrk="1" latinLnBrk="0" hangingPunct="1">
        <a:defRPr sz="7884" kern="1200">
          <a:solidFill>
            <a:schemeClr val="tx1"/>
          </a:solidFill>
          <a:latin typeface="+mn-lt"/>
          <a:ea typeface="+mn-ea"/>
          <a:cs typeface="+mn-cs"/>
        </a:defRPr>
      </a:lvl1pPr>
      <a:lvl2pPr marL="2011753" algn="l" defTabSz="2011753" rtl="0" eaLnBrk="1" latinLnBrk="0" hangingPunct="1">
        <a:defRPr sz="7884" kern="1200">
          <a:solidFill>
            <a:schemeClr val="tx1"/>
          </a:solidFill>
          <a:latin typeface="+mn-lt"/>
          <a:ea typeface="+mn-ea"/>
          <a:cs typeface="+mn-cs"/>
        </a:defRPr>
      </a:lvl2pPr>
      <a:lvl3pPr marL="4023506" algn="l" defTabSz="2011753" rtl="0" eaLnBrk="1" latinLnBrk="0" hangingPunct="1">
        <a:defRPr sz="7884" kern="1200">
          <a:solidFill>
            <a:schemeClr val="tx1"/>
          </a:solidFill>
          <a:latin typeface="+mn-lt"/>
          <a:ea typeface="+mn-ea"/>
          <a:cs typeface="+mn-cs"/>
        </a:defRPr>
      </a:lvl3pPr>
      <a:lvl4pPr marL="6035259" algn="l" defTabSz="2011753" rtl="0" eaLnBrk="1" latinLnBrk="0" hangingPunct="1">
        <a:defRPr sz="7884" kern="1200">
          <a:solidFill>
            <a:schemeClr val="tx1"/>
          </a:solidFill>
          <a:latin typeface="+mn-lt"/>
          <a:ea typeface="+mn-ea"/>
          <a:cs typeface="+mn-cs"/>
        </a:defRPr>
      </a:lvl4pPr>
      <a:lvl5pPr marL="8047013" algn="l" defTabSz="2011753" rtl="0" eaLnBrk="1" latinLnBrk="0" hangingPunct="1">
        <a:defRPr sz="7884" kern="1200">
          <a:solidFill>
            <a:schemeClr val="tx1"/>
          </a:solidFill>
          <a:latin typeface="+mn-lt"/>
          <a:ea typeface="+mn-ea"/>
          <a:cs typeface="+mn-cs"/>
        </a:defRPr>
      </a:lvl5pPr>
      <a:lvl6pPr marL="10058766" algn="l" defTabSz="2011753" rtl="0" eaLnBrk="1" latinLnBrk="0" hangingPunct="1">
        <a:defRPr sz="7884" kern="1200">
          <a:solidFill>
            <a:schemeClr val="tx1"/>
          </a:solidFill>
          <a:latin typeface="+mn-lt"/>
          <a:ea typeface="+mn-ea"/>
          <a:cs typeface="+mn-cs"/>
        </a:defRPr>
      </a:lvl6pPr>
      <a:lvl7pPr marL="12070519" algn="l" defTabSz="2011753" rtl="0" eaLnBrk="1" latinLnBrk="0" hangingPunct="1">
        <a:defRPr sz="7884" kern="1200">
          <a:solidFill>
            <a:schemeClr val="tx1"/>
          </a:solidFill>
          <a:latin typeface="+mn-lt"/>
          <a:ea typeface="+mn-ea"/>
          <a:cs typeface="+mn-cs"/>
        </a:defRPr>
      </a:lvl7pPr>
      <a:lvl8pPr marL="14082272" algn="l" defTabSz="2011753" rtl="0" eaLnBrk="1" latinLnBrk="0" hangingPunct="1">
        <a:defRPr sz="7884" kern="1200">
          <a:solidFill>
            <a:schemeClr val="tx1"/>
          </a:solidFill>
          <a:latin typeface="+mn-lt"/>
          <a:ea typeface="+mn-ea"/>
          <a:cs typeface="+mn-cs"/>
        </a:defRPr>
      </a:lvl8pPr>
      <a:lvl9pPr marL="16094025" algn="l" defTabSz="2011753" rtl="0" eaLnBrk="1" latinLnBrk="0" hangingPunct="1">
        <a:defRPr sz="78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152414" y="26155483"/>
            <a:ext cx="12649186" cy="2634334"/>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anchor="ctr"/>
          <a:lstStyle/>
          <a:p>
            <a:pPr algn="ctr" defTabSz="2047590" eaLnBrk="1" hangingPunct="1">
              <a:defRPr/>
            </a:pPr>
            <a:endParaRPr lang="en-US" sz="8026"/>
          </a:p>
        </p:txBody>
      </p:sp>
      <p:sp>
        <p:nvSpPr>
          <p:cNvPr id="45" name="Rectangle 44"/>
          <p:cNvSpPr/>
          <p:nvPr/>
        </p:nvSpPr>
        <p:spPr>
          <a:xfrm>
            <a:off x="10725969" y="15737998"/>
            <a:ext cx="9023553" cy="2522479"/>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anchor="ctr"/>
          <a:lstStyle/>
          <a:p>
            <a:pPr algn="ctr" defTabSz="2047590" eaLnBrk="1" hangingPunct="1">
              <a:defRPr/>
            </a:pPr>
            <a:endParaRPr lang="en-US" sz="8026"/>
          </a:p>
        </p:txBody>
      </p:sp>
      <p:sp>
        <p:nvSpPr>
          <p:cNvPr id="44" name="Rectangle 43"/>
          <p:cNvSpPr/>
          <p:nvPr/>
        </p:nvSpPr>
        <p:spPr>
          <a:xfrm>
            <a:off x="10725970" y="8571943"/>
            <a:ext cx="8718409" cy="6972857"/>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anchor="ctr"/>
          <a:lstStyle/>
          <a:p>
            <a:pPr algn="ctr" defTabSz="2047590" eaLnBrk="1" hangingPunct="1">
              <a:defRPr/>
            </a:pPr>
            <a:endParaRPr lang="en-US" sz="8026"/>
          </a:p>
        </p:txBody>
      </p:sp>
      <p:sp>
        <p:nvSpPr>
          <p:cNvPr id="43" name="Rectangle 42"/>
          <p:cNvSpPr/>
          <p:nvPr/>
        </p:nvSpPr>
        <p:spPr>
          <a:xfrm>
            <a:off x="83318" y="19460065"/>
            <a:ext cx="6567749" cy="6373851"/>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anchor="ctr"/>
          <a:lstStyle/>
          <a:p>
            <a:pPr algn="ctr" defTabSz="2047590" eaLnBrk="1" hangingPunct="1">
              <a:defRPr/>
            </a:pPr>
            <a:endParaRPr lang="en-US" sz="8026"/>
          </a:p>
        </p:txBody>
      </p:sp>
      <p:sp>
        <p:nvSpPr>
          <p:cNvPr id="2056" name="Rectangle 2055"/>
          <p:cNvSpPr/>
          <p:nvPr/>
        </p:nvSpPr>
        <p:spPr>
          <a:xfrm>
            <a:off x="98066" y="12370893"/>
            <a:ext cx="10122837" cy="6517573"/>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2047590" eaLnBrk="1" hangingPunct="1">
              <a:defRPr/>
            </a:pPr>
            <a:endParaRPr lang="en-US" sz="8026"/>
          </a:p>
        </p:txBody>
      </p:sp>
      <p:sp>
        <p:nvSpPr>
          <p:cNvPr id="29" name="Rectangle 28"/>
          <p:cNvSpPr/>
          <p:nvPr/>
        </p:nvSpPr>
        <p:spPr>
          <a:xfrm>
            <a:off x="95608" y="8608068"/>
            <a:ext cx="10433972" cy="3423308"/>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defTabSz="2047590" eaLnBrk="1" hangingPunct="1">
              <a:defRPr/>
            </a:pPr>
            <a:endParaRPr lang="en-US" sz="8026"/>
          </a:p>
        </p:txBody>
      </p:sp>
      <p:sp>
        <p:nvSpPr>
          <p:cNvPr id="27" name="Rounded Rectangle 26"/>
          <p:cNvSpPr/>
          <p:nvPr/>
        </p:nvSpPr>
        <p:spPr>
          <a:xfrm>
            <a:off x="7183053" y="19029763"/>
            <a:ext cx="12809538" cy="7036235"/>
          </a:xfrm>
          <a:prstGeom prst="round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anchor="ctr"/>
          <a:lstStyle/>
          <a:p>
            <a:pPr algn="ctr" defTabSz="2047590" eaLnBrk="1" hangingPunct="1">
              <a:defRPr/>
            </a:pPr>
            <a:endParaRPr lang="en-US" sz="8026"/>
          </a:p>
        </p:txBody>
      </p:sp>
      <p:sp>
        <p:nvSpPr>
          <p:cNvPr id="28" name="Rectangle 27"/>
          <p:cNvSpPr/>
          <p:nvPr/>
        </p:nvSpPr>
        <p:spPr>
          <a:xfrm>
            <a:off x="10725970" y="4765595"/>
            <a:ext cx="8866188" cy="3613150"/>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anchor="ctr"/>
          <a:lstStyle/>
          <a:p>
            <a:pPr algn="ctr" defTabSz="2047590" eaLnBrk="1" hangingPunct="1">
              <a:defRPr/>
            </a:pPr>
            <a:endParaRPr lang="en-US" sz="8026"/>
          </a:p>
        </p:txBody>
      </p:sp>
      <p:sp>
        <p:nvSpPr>
          <p:cNvPr id="26" name="Rectangle 25"/>
          <p:cNvSpPr/>
          <p:nvPr/>
        </p:nvSpPr>
        <p:spPr>
          <a:xfrm>
            <a:off x="20637" y="4793251"/>
            <a:ext cx="10466388" cy="3613150"/>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anchor="ctr"/>
          <a:lstStyle/>
          <a:p>
            <a:pPr algn="ctr" defTabSz="2047590" eaLnBrk="1" hangingPunct="1">
              <a:defRPr/>
            </a:pPr>
            <a:endParaRPr lang="en-US" sz="8026" dirty="0"/>
          </a:p>
        </p:txBody>
      </p:sp>
      <p:sp>
        <p:nvSpPr>
          <p:cNvPr id="2" name="Title 1"/>
          <p:cNvSpPr>
            <a:spLocks noGrp="1"/>
          </p:cNvSpPr>
          <p:nvPr>
            <p:ph type="ctrTitle"/>
          </p:nvPr>
        </p:nvSpPr>
        <p:spPr>
          <a:xfrm>
            <a:off x="1421386" y="2154224"/>
            <a:ext cx="17097375" cy="1633538"/>
          </a:xfrm>
        </p:spPr>
        <p:txBody>
          <a:bodyPr rtlCol="0">
            <a:noAutofit/>
          </a:bodyPr>
          <a:lstStyle/>
          <a:p>
            <a:pPr defTabSz="2011753" eaLnBrk="1" fontAlgn="auto" hangingPunct="1">
              <a:spcAft>
                <a:spcPts val="0"/>
              </a:spcAft>
              <a:defRPr/>
            </a:pPr>
            <a:r>
              <a:rPr lang="en-US" sz="10000" b="1" dirty="0" smtClean="0">
                <a:latin typeface="Arial" panose="020B0604020202020204" pitchFamily="34" charset="0"/>
                <a:ea typeface="+mj-ea"/>
                <a:cs typeface="Arial" panose="020B0604020202020204" pitchFamily="34" charset="0"/>
              </a:rPr>
              <a:t>Quantum Monte Carlo</a:t>
            </a:r>
            <a:endParaRPr lang="en-US" sz="10000" b="1" dirty="0">
              <a:latin typeface="Arial" panose="020B0604020202020204" pitchFamily="34" charset="0"/>
              <a:ea typeface="+mj-ea"/>
              <a:cs typeface="Arial" panose="020B0604020202020204" pitchFamily="34" charset="0"/>
            </a:endParaRPr>
          </a:p>
        </p:txBody>
      </p:sp>
      <p:sp>
        <p:nvSpPr>
          <p:cNvPr id="2061" name="TextBox 2"/>
          <p:cNvSpPr txBox="1">
            <a:spLocks noChangeArrowheads="1"/>
          </p:cNvSpPr>
          <p:nvPr/>
        </p:nvSpPr>
        <p:spPr bwMode="auto">
          <a:xfrm>
            <a:off x="13015913" y="3876109"/>
            <a:ext cx="55911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000" dirty="0"/>
              <a:t>Mentor: </a:t>
            </a:r>
            <a:r>
              <a:rPr lang="en-US" altLang="en-US" sz="4000" dirty="0" err="1" smtClean="0"/>
              <a:t>Yubo</a:t>
            </a:r>
            <a:r>
              <a:rPr lang="en-US" altLang="en-US" sz="4000" dirty="0" smtClean="0"/>
              <a:t> Yang</a:t>
            </a:r>
            <a:endParaRPr lang="en-US" altLang="en-US" sz="4000" dirty="0"/>
          </a:p>
        </p:txBody>
      </p:sp>
      <p:sp>
        <p:nvSpPr>
          <p:cNvPr id="2062" name="TextBox 3"/>
          <p:cNvSpPr txBox="1">
            <a:spLocks noChangeArrowheads="1"/>
          </p:cNvSpPr>
          <p:nvPr/>
        </p:nvSpPr>
        <p:spPr bwMode="auto">
          <a:xfrm>
            <a:off x="792163" y="3871927"/>
            <a:ext cx="55927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000"/>
              <a:t>Mentee: Bradley Morrell</a:t>
            </a:r>
          </a:p>
        </p:txBody>
      </p:sp>
      <p:sp>
        <p:nvSpPr>
          <p:cNvPr id="2064" name="TextBox 5"/>
          <p:cNvSpPr txBox="1">
            <a:spLocks noChangeArrowheads="1"/>
          </p:cNvSpPr>
          <p:nvPr/>
        </p:nvSpPr>
        <p:spPr bwMode="auto">
          <a:xfrm>
            <a:off x="105440" y="8782261"/>
            <a:ext cx="10277475"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5000" dirty="0"/>
              <a:t>Objective</a:t>
            </a:r>
            <a:r>
              <a:rPr lang="en-US" altLang="en-US" sz="3500" dirty="0"/>
              <a:t>: To </a:t>
            </a:r>
            <a:r>
              <a:rPr lang="en-US" altLang="en-US" sz="3500" dirty="0" smtClean="0"/>
              <a:t>build a program in python that approximates an energy state of a trial wave function using </a:t>
            </a:r>
            <a:r>
              <a:rPr lang="en-US" altLang="en-US" sz="3500" dirty="0" err="1" smtClean="0"/>
              <a:t>Variational</a:t>
            </a:r>
            <a:r>
              <a:rPr lang="en-US" altLang="en-US" sz="3500" dirty="0" smtClean="0"/>
              <a:t> Monte Carlo. Then utilize this knowledge to find the ground state of a system using Diffusion Monte Carlo.</a:t>
            </a:r>
          </a:p>
        </p:txBody>
      </p:sp>
      <p:sp>
        <p:nvSpPr>
          <p:cNvPr id="2066" name="TextBox 8"/>
          <p:cNvSpPr txBox="1">
            <a:spLocks noChangeArrowheads="1"/>
          </p:cNvSpPr>
          <p:nvPr/>
        </p:nvSpPr>
        <p:spPr bwMode="auto">
          <a:xfrm>
            <a:off x="284162" y="4919469"/>
            <a:ext cx="10202863"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5000" dirty="0"/>
              <a:t>Problem</a:t>
            </a:r>
            <a:r>
              <a:rPr lang="en-US" altLang="en-US" sz="3000" dirty="0"/>
              <a:t>: </a:t>
            </a:r>
            <a:r>
              <a:rPr lang="en-US" altLang="en-US" sz="4000" dirty="0"/>
              <a:t>I</a:t>
            </a:r>
            <a:r>
              <a:rPr lang="en-US" altLang="en-US" sz="4000" dirty="0" smtClean="0"/>
              <a:t>n order to build or find out more information about nanoscale systems, one of the fundamental things to learn about is the different energy states of a system, especially the ground state energy.</a:t>
            </a:r>
            <a:endParaRPr lang="en-US" altLang="en-US" sz="4000" dirty="0"/>
          </a:p>
        </p:txBody>
      </p:sp>
      <p:sp>
        <p:nvSpPr>
          <p:cNvPr id="2068" name="TextBox 11"/>
          <p:cNvSpPr txBox="1">
            <a:spLocks noChangeArrowheads="1"/>
          </p:cNvSpPr>
          <p:nvPr/>
        </p:nvSpPr>
        <p:spPr bwMode="auto">
          <a:xfrm>
            <a:off x="351997" y="26081382"/>
            <a:ext cx="13259947"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5000" dirty="0"/>
              <a:t>Skills and Knowledge Gained</a:t>
            </a:r>
            <a:r>
              <a:rPr lang="en-US" altLang="en-US" sz="5000" dirty="0" smtClean="0"/>
              <a:t>:</a:t>
            </a:r>
            <a:endParaRPr lang="en-US" altLang="en-US" sz="2500" dirty="0"/>
          </a:p>
          <a:p>
            <a:pPr eaLnBrk="1" hangingPunct="1"/>
            <a:r>
              <a:rPr lang="en-US" altLang="en-US" sz="2400" dirty="0" smtClean="0"/>
              <a:t>Learned much more about how Monte </a:t>
            </a:r>
            <a:r>
              <a:rPr lang="en-US" altLang="en-US" sz="2400" dirty="0"/>
              <a:t>C</a:t>
            </a:r>
            <a:r>
              <a:rPr lang="en-US" altLang="en-US" sz="2400" dirty="0" smtClean="0"/>
              <a:t>arlo methods work.</a:t>
            </a:r>
          </a:p>
          <a:p>
            <a:pPr eaLnBrk="1" hangingPunct="1"/>
            <a:r>
              <a:rPr lang="en-US" altLang="en-US" sz="2400" dirty="0" smtClean="0"/>
              <a:t>Learned much more about quantum systems.</a:t>
            </a:r>
          </a:p>
          <a:p>
            <a:pPr eaLnBrk="1" hangingPunct="1"/>
            <a:r>
              <a:rPr lang="en-US" altLang="en-US" sz="2400" dirty="0" smtClean="0"/>
              <a:t>Learned much more about how to apply my knowledge of differential equations and linear algebra.</a:t>
            </a:r>
          </a:p>
          <a:p>
            <a:pPr eaLnBrk="1" hangingPunct="1"/>
            <a:r>
              <a:rPr lang="en-US" altLang="en-US" sz="2400" dirty="0" smtClean="0"/>
              <a:t>Gained more experience with Python and Latex.</a:t>
            </a:r>
            <a:endParaRPr lang="en-US" altLang="en-US" sz="2400" dirty="0"/>
          </a:p>
        </p:txBody>
      </p:sp>
      <p:pic>
        <p:nvPicPr>
          <p:cNvPr id="2078" name="Picture 204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10293" y="28852566"/>
            <a:ext cx="5659437" cy="224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0" name="Picture 205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48811" y="28884921"/>
            <a:ext cx="6075363"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3" name="TextBox 2057"/>
          <p:cNvSpPr txBox="1">
            <a:spLocks noChangeArrowheads="1"/>
          </p:cNvSpPr>
          <p:nvPr/>
        </p:nvSpPr>
        <p:spPr bwMode="auto">
          <a:xfrm>
            <a:off x="10962890" y="15718523"/>
            <a:ext cx="9161283"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5000" dirty="0"/>
              <a:t>Progress</a:t>
            </a:r>
            <a:r>
              <a:rPr lang="en-US" altLang="en-US" sz="3000" dirty="0"/>
              <a:t>: </a:t>
            </a:r>
            <a:r>
              <a:rPr lang="en-US" altLang="en-US" sz="2500" dirty="0" smtClean="0"/>
              <a:t>Completed the </a:t>
            </a:r>
            <a:r>
              <a:rPr lang="en-US" altLang="en-US" sz="2500" dirty="0" err="1" smtClean="0"/>
              <a:t>Variational</a:t>
            </a:r>
            <a:r>
              <a:rPr lang="en-US" altLang="en-US" sz="2500" dirty="0" smtClean="0"/>
              <a:t> Monte Carlo implementation in Python. </a:t>
            </a:r>
          </a:p>
          <a:p>
            <a:pPr eaLnBrk="1" hangingPunct="1"/>
            <a:endParaRPr lang="en-US" altLang="en-US" sz="2500" dirty="0"/>
          </a:p>
          <a:p>
            <a:pPr eaLnBrk="1" hangingPunct="1"/>
            <a:r>
              <a:rPr lang="en-US" altLang="en-US" sz="2500" dirty="0" smtClean="0"/>
              <a:t>Worked on solving the diffusion equation and learned about how diffusion </a:t>
            </a:r>
            <a:r>
              <a:rPr lang="en-US" altLang="en-US" sz="2500" dirty="0"/>
              <a:t>M</a:t>
            </a:r>
            <a:r>
              <a:rPr lang="en-US" altLang="en-US" sz="2500" dirty="0" smtClean="0"/>
              <a:t>onte Carlo behaves.</a:t>
            </a:r>
          </a:p>
        </p:txBody>
      </p:sp>
      <p:sp>
        <p:nvSpPr>
          <p:cNvPr id="49" name="TextBox 20"/>
          <p:cNvSpPr txBox="1">
            <a:spLocks noChangeArrowheads="1"/>
          </p:cNvSpPr>
          <p:nvPr/>
        </p:nvSpPr>
        <p:spPr bwMode="auto">
          <a:xfrm>
            <a:off x="10948424" y="8810101"/>
            <a:ext cx="8233291"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3200" dirty="0" smtClean="0"/>
              <a:t>We have </a:t>
            </a:r>
            <a:r>
              <a:rPr lang="en-US" sz="3200" dirty="0"/>
              <a:t>a trial wave function, we want to approximate the energy of our system which behaves according to the function</a:t>
            </a:r>
            <a:r>
              <a:rPr lang="en-US" sz="3200" dirty="0" smtClean="0"/>
              <a:t>. Using </a:t>
            </a:r>
            <a:r>
              <a:rPr lang="en-US" sz="3200" dirty="0"/>
              <a:t>the Metropolis Algorithm, we can easily generate random samples from the probability distribution of the wave function without normalizing it. We then find the local energy of that sample coordinate position. We can then generate a list of energies and find the mean of those energies, which is the approximate energy of our trial wave function for our system by way of using Monte Carlo Integration</a:t>
            </a:r>
            <a:r>
              <a:rPr lang="en-US" sz="3200" dirty="0" smtClean="0"/>
              <a:t>.</a:t>
            </a:r>
            <a:endParaRPr lang="en-US" sz="3200" dirty="0"/>
          </a:p>
        </p:txBody>
      </p:sp>
      <mc:AlternateContent xmlns:mc="http://schemas.openxmlformats.org/markup-compatibility/2006" xmlns:a14="http://schemas.microsoft.com/office/drawing/2010/main">
        <mc:Choice Requires="a14">
          <p:sp>
            <p:nvSpPr>
              <p:cNvPr id="51" name="TextBox 20"/>
              <p:cNvSpPr txBox="1">
                <a:spLocks noChangeArrowheads="1"/>
              </p:cNvSpPr>
              <p:nvPr/>
            </p:nvSpPr>
            <p:spPr bwMode="auto">
              <a:xfrm>
                <a:off x="346079" y="19899992"/>
                <a:ext cx="6159877" cy="53319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lang="en-US" sz="3200" dirty="0"/>
                  <a:t>I implemented this in Python using a </a:t>
                </a:r>
                <a:r>
                  <a:rPr lang="en-US" sz="3200" dirty="0" err="1"/>
                  <a:t>gaussian</a:t>
                </a:r>
                <a:r>
                  <a:rPr lang="en-US" sz="3200" dirty="0"/>
                  <a:t> function for a trial wave function, moving a point randomly in a box of 1.5 to -1.5 x and 1.5 to -1.5 y, and the local energy is just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m:t>
                        </m:r>
                        <m:f>
                          <m:fPr>
                            <m:type m:val="lin"/>
                            <m:ctrlPr>
                              <a:rPr lang="en-US" sz="3200" i="1">
                                <a:latin typeface="Cambria Math" panose="02040503050406030204" pitchFamily="18" charset="0"/>
                              </a:rPr>
                            </m:ctrlPr>
                          </m:fPr>
                          <m:num>
                            <m:r>
                              <a:rPr lang="en-US" sz="3200" i="1">
                                <a:latin typeface="Cambria Math" panose="02040503050406030204" pitchFamily="18" charset="0"/>
                              </a:rPr>
                              <m:t>−</m:t>
                            </m:r>
                            <m:sSup>
                              <m:sSupPr>
                                <m:ctrlPr>
                                  <a:rPr lang="en-US" sz="3200" i="1">
                                    <a:latin typeface="Cambria Math" panose="02040503050406030204" pitchFamily="18" charset="0"/>
                                  </a:rPr>
                                </m:ctrlPr>
                              </m:sSupPr>
                              <m:e>
                                <m:r>
                                  <a:rPr lang="en-US" sz="3200" i="1">
                                    <a:latin typeface="Cambria Math" panose="02040503050406030204" pitchFamily="18" charset="0"/>
                                  </a:rPr>
                                  <m:t>𝛻</m:t>
                                </m:r>
                              </m:e>
                              <m:sup>
                                <m:r>
                                  <a:rPr lang="en-US" sz="3200" i="1">
                                    <a:latin typeface="Cambria Math" panose="02040503050406030204" pitchFamily="18" charset="0"/>
                                  </a:rPr>
                                  <m:t>2</m:t>
                                </m:r>
                              </m:sup>
                            </m:sSup>
                          </m:num>
                          <m:den>
                            <m:r>
                              <a:rPr lang="en-US" sz="3200" i="1">
                                <a:latin typeface="Cambria Math" panose="02040503050406030204" pitchFamily="18" charset="0"/>
                              </a:rPr>
                              <m:t>2</m:t>
                            </m:r>
                          </m:den>
                        </m:f>
                        <m:r>
                          <a:rPr lang="en-US" sz="3200" i="1">
                            <a:latin typeface="Cambria Math" panose="02040503050406030204" pitchFamily="18" charset="0"/>
                          </a:rPr>
                          <m:t>+</m:t>
                        </m:r>
                        <m:r>
                          <a:rPr lang="en-US" sz="3200" i="1">
                            <a:latin typeface="Cambria Math" panose="02040503050406030204" pitchFamily="18" charset="0"/>
                          </a:rPr>
                          <m:t>𝑉</m:t>
                        </m:r>
                        <m:r>
                          <a:rPr lang="en-US" sz="3200" i="1">
                            <a:latin typeface="Cambria Math" panose="02040503050406030204" pitchFamily="18" charset="0"/>
                          </a:rPr>
                          <m:t>)</m:t>
                        </m:r>
                        <m:r>
                          <a:rPr lang="en-US" sz="3200" i="1">
                            <a:latin typeface="Cambria Math" panose="02040503050406030204" pitchFamily="18" charset="0"/>
                          </a:rPr>
                          <m:t>𝛹</m:t>
                        </m:r>
                        <m:r>
                          <a:rPr lang="en-US" sz="3200" i="1">
                            <a:latin typeface="Cambria Math" panose="02040503050406030204" pitchFamily="18" charset="0"/>
                          </a:rPr>
                          <m:t>)</m:t>
                        </m:r>
                      </m:num>
                      <m:den>
                        <m:r>
                          <a:rPr lang="en-US" sz="3200" i="1">
                            <a:latin typeface="Cambria Math" panose="02040503050406030204" pitchFamily="18" charset="0"/>
                          </a:rPr>
                          <m:t>𝛹</m:t>
                        </m:r>
                      </m:den>
                    </m:f>
                  </m:oMath>
                </a14:m>
                <a:r>
                  <a:rPr lang="en-US" sz="3200" dirty="0" smtClean="0"/>
                  <a:t> of </a:t>
                </a:r>
                <a:r>
                  <a:rPr lang="en-US" sz="3200" dirty="0"/>
                  <a:t>the wave function! I used the Metropolis Algorithm to generate samples and generate a table of their corresponding </a:t>
                </a:r>
                <a:r>
                  <a:rPr lang="en-US" sz="3200" dirty="0" smtClean="0"/>
                  <a:t>energies.</a:t>
                </a:r>
                <a:endParaRPr lang="en-US" sz="3200" dirty="0"/>
              </a:p>
            </p:txBody>
          </p:sp>
        </mc:Choice>
        <mc:Fallback xmlns="">
          <p:sp>
            <p:nvSpPr>
              <p:cNvPr id="51" name="TextBox 20"/>
              <p:cNvSpPr txBox="1">
                <a:spLocks noRot="1" noChangeAspect="1" noMove="1" noResize="1" noEditPoints="1" noAdjustHandles="1" noChangeArrowheads="1" noChangeShapeType="1" noTextEdit="1"/>
              </p:cNvSpPr>
              <p:nvPr/>
            </p:nvSpPr>
            <p:spPr bwMode="auto">
              <a:xfrm>
                <a:off x="346079" y="19899992"/>
                <a:ext cx="6159877" cy="5331909"/>
              </a:xfrm>
              <a:prstGeom prst="rect">
                <a:avLst/>
              </a:prstGeom>
              <a:blipFill rotWithShape="0">
                <a:blip r:embed="rId4"/>
                <a:stretch>
                  <a:fillRect l="-2574" t="-1486" r="-3267" b="-274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52" name="TextBox 12"/>
          <p:cNvSpPr txBox="1">
            <a:spLocks noChangeArrowheads="1"/>
          </p:cNvSpPr>
          <p:nvPr/>
        </p:nvSpPr>
        <p:spPr bwMode="auto">
          <a:xfrm>
            <a:off x="10860907" y="4987120"/>
            <a:ext cx="8320807"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5000" dirty="0" smtClean="0"/>
              <a:t>Importance:</a:t>
            </a:r>
            <a:endParaRPr lang="en-US" altLang="en-US" sz="5000" dirty="0"/>
          </a:p>
          <a:p>
            <a:pPr eaLnBrk="1" hangingPunct="1"/>
            <a:endParaRPr lang="en-US" altLang="en-US" sz="3000" dirty="0"/>
          </a:p>
          <a:p>
            <a:pPr eaLnBrk="1" hangingPunct="1"/>
            <a:r>
              <a:rPr lang="en-US" altLang="en-US" sz="4000" dirty="0" smtClean="0"/>
              <a:t>We cannot truly understand or use nanoscale systems without understanding their energy states.</a:t>
            </a:r>
            <a:endParaRPr lang="en-US" altLang="en-US" sz="4000" dirty="0"/>
          </a:p>
        </p:txBody>
      </p:sp>
      <p:sp>
        <p:nvSpPr>
          <p:cNvPr id="53" name="TextBox 20"/>
          <p:cNvSpPr txBox="1">
            <a:spLocks noChangeArrowheads="1"/>
          </p:cNvSpPr>
          <p:nvPr/>
        </p:nvSpPr>
        <p:spPr bwMode="auto">
          <a:xfrm>
            <a:off x="282948" y="12376083"/>
            <a:ext cx="99060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sz="3600" dirty="0"/>
              <a:t>W</a:t>
            </a:r>
            <a:r>
              <a:rPr lang="en-US" sz="3600" dirty="0" smtClean="0"/>
              <a:t>e </a:t>
            </a:r>
            <a:r>
              <a:rPr lang="en-US" sz="3600" dirty="0"/>
              <a:t>have to solve the </a:t>
            </a:r>
            <a:r>
              <a:rPr lang="en-US" sz="3600" dirty="0" err="1"/>
              <a:t>Shrodinger</a:t>
            </a:r>
            <a:r>
              <a:rPr lang="en-US" sz="3600" dirty="0"/>
              <a:t> equation for </a:t>
            </a:r>
            <a:r>
              <a:rPr lang="en-US" sz="3600" dirty="0" smtClean="0"/>
              <a:t>our </a:t>
            </a:r>
            <a:r>
              <a:rPr lang="en-US" sz="3600" dirty="0"/>
              <a:t>system. This means finding a many body wave function on a many body Hilbert space that can solve the </a:t>
            </a:r>
            <a:r>
              <a:rPr lang="en-US" sz="3600" dirty="0" err="1"/>
              <a:t>Shrodinger</a:t>
            </a:r>
            <a:r>
              <a:rPr lang="en-US" sz="3600" dirty="0"/>
              <a:t> equation. We can use </a:t>
            </a:r>
            <a:r>
              <a:rPr lang="en-US" sz="3600" dirty="0" err="1"/>
              <a:t>Variational</a:t>
            </a:r>
            <a:r>
              <a:rPr lang="en-US" sz="3600" dirty="0"/>
              <a:t> Monte Carlo to approximate the energy of a trial wave function for our system. Then we can try to optimize the trial wave function and get an energy closer to the ground state of our system. Diffusion Monte Carlo takes this one step further by actually getting a function that has the ground state energy.</a:t>
            </a:r>
            <a:endParaRPr lang="en-US" altLang="en-US" sz="3600" dirty="0"/>
          </a:p>
        </p:txBody>
      </p:sp>
      <p:sp>
        <p:nvSpPr>
          <p:cNvPr id="54" name="Rectangle 53"/>
          <p:cNvSpPr/>
          <p:nvPr/>
        </p:nvSpPr>
        <p:spPr>
          <a:xfrm>
            <a:off x="13716000" y="26189288"/>
            <a:ext cx="6271675" cy="2459863"/>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anchor="ctr"/>
          <a:lstStyle/>
          <a:p>
            <a:pPr algn="ctr" defTabSz="2047590" eaLnBrk="1" hangingPunct="1">
              <a:defRPr/>
            </a:pPr>
            <a:endParaRPr lang="en-US" sz="8026"/>
          </a:p>
        </p:txBody>
      </p:sp>
      <p:sp>
        <p:nvSpPr>
          <p:cNvPr id="2069" name="TextBox 12"/>
          <p:cNvSpPr txBox="1">
            <a:spLocks noChangeArrowheads="1"/>
          </p:cNvSpPr>
          <p:nvPr/>
        </p:nvSpPr>
        <p:spPr bwMode="auto">
          <a:xfrm>
            <a:off x="14423461" y="26202670"/>
            <a:ext cx="5326062"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5000" dirty="0"/>
              <a:t>Future Work:</a:t>
            </a:r>
          </a:p>
          <a:p>
            <a:pPr eaLnBrk="1" hangingPunct="1"/>
            <a:endParaRPr lang="en-US" altLang="en-US" sz="3000" dirty="0"/>
          </a:p>
          <a:p>
            <a:pPr eaLnBrk="1" hangingPunct="1"/>
            <a:r>
              <a:rPr lang="en-US" altLang="en-US" sz="3000" dirty="0" smtClean="0"/>
              <a:t>Finishing my implementation of diffusion </a:t>
            </a:r>
            <a:r>
              <a:rPr lang="en-US" altLang="en-US" sz="3000" dirty="0"/>
              <a:t>M</a:t>
            </a:r>
            <a:r>
              <a:rPr lang="en-US" altLang="en-US" sz="3000" dirty="0" smtClean="0"/>
              <a:t>onte </a:t>
            </a:r>
            <a:r>
              <a:rPr lang="en-US" altLang="en-US" sz="3000" dirty="0"/>
              <a:t>C</a:t>
            </a:r>
            <a:r>
              <a:rPr lang="en-US" altLang="en-US" sz="3000" dirty="0" smtClean="0"/>
              <a:t>arlo.</a:t>
            </a:r>
            <a:endParaRPr lang="en-US" altLang="en-US" sz="3000" dirty="0"/>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56768" y="19173901"/>
            <a:ext cx="10110351" cy="674023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5000_UIECE BannerTemplate 24x3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5000_UIECE BannerTemplate 24x36</Template>
  <TotalTime>340</TotalTime>
  <Words>418</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Cambria Math</vt:lpstr>
      <vt:lpstr>5000_UIECE BannerTemplate 24x36</vt:lpstr>
      <vt:lpstr>Quantum Monte Carlo</vt:lpstr>
    </vt:vector>
  </TitlesOfParts>
  <Company>ECE - UIUC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Brad Petersen</dc:creator>
  <cp:lastModifiedBy>Morrell, Bradley David</cp:lastModifiedBy>
  <cp:revision>34</cp:revision>
  <dcterms:created xsi:type="dcterms:W3CDTF">2009-03-26T19:08:09Z</dcterms:created>
  <dcterms:modified xsi:type="dcterms:W3CDTF">2016-04-27T21:37:30Z</dcterms:modified>
</cp:coreProperties>
</file>