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 Type="http://schemas.openxmlformats.org/officeDocument/2006/relationships/presProps" Target="presProps.xml"/><Relationship Id="rId1" Type="http://schemas.openxmlformats.org/officeDocument/2006/relationships/theme" Target="theme/theme3.xml"/><Relationship Id="rId4" Type="http://schemas.openxmlformats.org/officeDocument/2006/relationships/slideMaster" Target="slideMasters/slideMaster1.xml"/><Relationship Id="rId3" Type="http://schemas.openxmlformats.org/officeDocument/2006/relationships/tableStyles" Target="tableStyles.xml"/><Relationship Id="rId6" Type="http://schemas.openxmlformats.org/officeDocument/2006/relationships/slide" Target="slides/slide1.xml"/><Relationship Id="rId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1736725" marL="2193925" marR="0" rtl="0" algn="l">
              <a:spcBef>
                <a:spcPts val="0"/>
              </a:spcBef>
              <a:spcAft>
                <a:spcPts val="0"/>
              </a:spcAft>
              <a:defRPr/>
            </a:lvl2pPr>
            <a:lvl3pPr indent="-3473450" marL="4387850" marR="0" rtl="0" algn="l">
              <a:spcBef>
                <a:spcPts val="0"/>
              </a:spcBef>
              <a:spcAft>
                <a:spcPts val="0"/>
              </a:spcAft>
              <a:defRPr/>
            </a:lvl3pPr>
            <a:lvl4pPr indent="-5211763" marL="6583363" marR="0" rtl="0" algn="l">
              <a:spcBef>
                <a:spcPts val="0"/>
              </a:spcBef>
              <a:spcAft>
                <a:spcPts val="0"/>
              </a:spcAft>
              <a:defRPr/>
            </a:lvl4pPr>
            <a:lvl5pPr indent="-6948488" marL="8777288"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spcAft>
                <a:spcPts val="0"/>
              </a:spcAft>
              <a:defRPr/>
            </a:lvl1pPr>
            <a:lvl2pPr indent="-1736725" marL="2193925" marR="0" rtl="0" algn="l">
              <a:spcBef>
                <a:spcPts val="0"/>
              </a:spcBef>
              <a:spcAft>
                <a:spcPts val="0"/>
              </a:spcAft>
              <a:defRPr/>
            </a:lvl2pPr>
            <a:lvl3pPr indent="-3473450" marL="4387850" marR="0" rtl="0" algn="l">
              <a:spcBef>
                <a:spcPts val="0"/>
              </a:spcBef>
              <a:spcAft>
                <a:spcPts val="0"/>
              </a:spcAft>
              <a:defRPr/>
            </a:lvl3pPr>
            <a:lvl4pPr indent="-5211763" marL="6583363" marR="0" rtl="0" algn="l">
              <a:spcBef>
                <a:spcPts val="0"/>
              </a:spcBef>
              <a:spcAft>
                <a:spcPts val="0"/>
              </a:spcAft>
              <a:defRPr/>
            </a:lvl4pPr>
            <a:lvl5pPr indent="-6948488" marL="8777288"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360"/>
              </a:spcBef>
              <a:spcAft>
                <a:spcPts val="0"/>
              </a:spcAft>
              <a:defRPr/>
            </a:lvl1pPr>
            <a:lvl2pPr indent="0" marL="457200" marR="0" rtl="0" algn="l">
              <a:spcBef>
                <a:spcPts val="360"/>
              </a:spcBef>
              <a:spcAft>
                <a:spcPts val="0"/>
              </a:spcAft>
              <a:defRPr/>
            </a:lvl2pPr>
            <a:lvl3pPr indent="0" marL="914400" marR="0" rtl="0" algn="l">
              <a:spcBef>
                <a:spcPts val="360"/>
              </a:spcBef>
              <a:spcAft>
                <a:spcPts val="0"/>
              </a:spcAft>
              <a:defRPr/>
            </a:lvl3pPr>
            <a:lvl4pPr indent="0" marL="1371600" marR="0" rtl="0" algn="l">
              <a:spcBef>
                <a:spcPts val="360"/>
              </a:spcBef>
              <a:spcAft>
                <a:spcPts val="0"/>
              </a:spcAft>
              <a:defRPr/>
            </a:lvl4pPr>
            <a:lvl5pPr indent="0" marL="1828800" marR="0" rtl="0" algn="l">
              <a:spcBef>
                <a:spcPts val="36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1736725" marL="2193925" marR="0" rtl="0" algn="l">
              <a:spcBef>
                <a:spcPts val="0"/>
              </a:spcBef>
              <a:spcAft>
                <a:spcPts val="0"/>
              </a:spcAft>
              <a:defRPr/>
            </a:lvl2pPr>
            <a:lvl3pPr indent="-3473450" marL="4387850" marR="0" rtl="0" algn="l">
              <a:spcBef>
                <a:spcPts val="0"/>
              </a:spcBef>
              <a:spcAft>
                <a:spcPts val="0"/>
              </a:spcAft>
              <a:defRPr/>
            </a:lvl3pPr>
            <a:lvl4pPr indent="-5211763" marL="6583363" marR="0" rtl="0" algn="l">
              <a:spcBef>
                <a:spcPts val="0"/>
              </a:spcBef>
              <a:spcAft>
                <a:spcPts val="0"/>
              </a:spcAft>
              <a:defRPr/>
            </a:lvl4pPr>
            <a:lvl5pPr indent="-6948488" marL="8777288"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lvl1pPr indent="0" marL="0" marR="0" rtl="0" algn="r">
              <a:spcBef>
                <a:spcPts val="0"/>
              </a:spcBef>
              <a:spcAft>
                <a:spcPts val="0"/>
              </a:spcAft>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124" name="Shape 12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125" name="Shape 12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 name="Shape 14"/>
        <p:cNvGrpSpPr/>
        <p:nvPr/>
      </p:nvGrpSpPr>
      <p:grpSpPr>
        <a:xfrm>
          <a:off x="0" y="0"/>
          <a:ext cx="0" cy="0"/>
          <a:chOff x="0" y="0"/>
          <a:chExt cx="0" cy="0"/>
        </a:xfrm>
      </p:grpSpPr>
      <p:sp>
        <p:nvSpPr>
          <p:cNvPr id="15" name="Shape 15"/>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16" name="Shape 16"/>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17" name="Shape 17"/>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2193925" y="1317625"/>
            <a:ext cx="39503351" cy="54863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73" name="Shape 73"/>
          <p:cNvSpPr txBox="1"/>
          <p:nvPr>
            <p:ph idx="1" type="body"/>
          </p:nvPr>
        </p:nvSpPr>
        <p:spPr>
          <a:xfrm rot="5400000">
            <a:off x="11083130" y="-1208881"/>
            <a:ext cx="21724937" cy="39503351"/>
          </a:xfrm>
          <a:prstGeom prst="rect">
            <a:avLst/>
          </a:prstGeom>
          <a:noFill/>
          <a:ln>
            <a:noFill/>
          </a:ln>
        </p:spPr>
        <p:txBody>
          <a:bodyPr anchorCtr="0" anchor="t" bIns="91425" lIns="91425" rIns="91425" tIns="91425"/>
          <a:lstStyle>
            <a:lvl1pPr indent="-666750" marL="1644650" rtl="0" algn="l">
              <a:spcBef>
                <a:spcPts val="3080"/>
              </a:spcBef>
              <a:spcAft>
                <a:spcPts val="0"/>
              </a:spcAft>
              <a:buClr>
                <a:schemeClr val="dk1"/>
              </a:buClr>
              <a:buFont typeface="Arial"/>
              <a:buChar char="•"/>
              <a:defRPr/>
            </a:lvl1pPr>
            <a:lvl2pPr indent="-530225" marL="3565525" rtl="0" algn="l">
              <a:spcBef>
                <a:spcPts val="2680"/>
              </a:spcBef>
              <a:spcAft>
                <a:spcPts val="0"/>
              </a:spcAft>
              <a:buClr>
                <a:schemeClr val="dk1"/>
              </a:buClr>
              <a:buFont typeface="Arial"/>
              <a:buChar char="–"/>
              <a:defRPr/>
            </a:lvl2pPr>
            <a:lvl3pPr indent="-374650" marL="5486400" rtl="0" algn="l">
              <a:spcBef>
                <a:spcPts val="2300"/>
              </a:spcBef>
              <a:spcAft>
                <a:spcPts val="0"/>
              </a:spcAft>
              <a:buClr>
                <a:schemeClr val="dk1"/>
              </a:buClr>
              <a:buFont typeface="Arial"/>
              <a:buChar char="•"/>
              <a:defRPr/>
            </a:lvl3pPr>
            <a:lvl4pPr indent="-492125" marL="7680325" rtl="0" algn="l">
              <a:spcBef>
                <a:spcPts val="1920"/>
              </a:spcBef>
              <a:spcAft>
                <a:spcPts val="0"/>
              </a:spcAft>
              <a:buClr>
                <a:schemeClr val="dk1"/>
              </a:buClr>
              <a:buFont typeface="Arial"/>
              <a:buChar char="–"/>
              <a:defRPr/>
            </a:lvl4pPr>
            <a:lvl5pPr indent="-488950" marL="9874250" rtl="0" algn="l">
              <a:spcBef>
                <a:spcPts val="1920"/>
              </a:spcBef>
              <a:spcAft>
                <a:spcPts val="0"/>
              </a:spcAft>
              <a:buClr>
                <a:schemeClr val="dk1"/>
              </a:buClr>
              <a:buFont typeface="Arial"/>
              <a:buChar char="»"/>
              <a:defRPr/>
            </a:lvl5pPr>
            <a:lvl6pPr indent="-487680" marL="12070080" rtl="0" algn="l">
              <a:spcBef>
                <a:spcPts val="1920"/>
              </a:spcBef>
              <a:buClr>
                <a:schemeClr val="dk1"/>
              </a:buClr>
              <a:buFont typeface="Arial"/>
              <a:buChar char="•"/>
              <a:defRPr/>
            </a:lvl6pPr>
            <a:lvl7pPr indent="-497839" marL="14264639" rtl="0" algn="l">
              <a:spcBef>
                <a:spcPts val="1920"/>
              </a:spcBef>
              <a:buClr>
                <a:schemeClr val="dk1"/>
              </a:buClr>
              <a:buFont typeface="Arial"/>
              <a:buChar char="•"/>
              <a:defRPr/>
            </a:lvl7pPr>
            <a:lvl8pPr indent="-495300" marL="16459200" rtl="0" algn="l">
              <a:spcBef>
                <a:spcPts val="1920"/>
              </a:spcBef>
              <a:buClr>
                <a:schemeClr val="dk1"/>
              </a:buClr>
              <a:buFont typeface="Arial"/>
              <a:buChar char="•"/>
              <a:defRPr/>
            </a:lvl8pPr>
            <a:lvl9pPr indent="-492760" marL="18653760" rtl="0" algn="l">
              <a:spcBef>
                <a:spcPts val="1920"/>
              </a:spcBef>
              <a:buClr>
                <a:schemeClr val="dk1"/>
              </a:buClr>
              <a:buFont typeface="Arial"/>
              <a:buChar char="•"/>
              <a:defRPr/>
            </a:lvl9pPr>
          </a:lstStyle>
          <a:p/>
        </p:txBody>
      </p:sp>
      <p:sp>
        <p:nvSpPr>
          <p:cNvPr id="74" name="Shape 74"/>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75" name="Shape 75"/>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76" name="Shape 76"/>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109034586" y="50032921"/>
            <a:ext cx="134820659" cy="47404017"/>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79" name="Shape 79"/>
          <p:cNvSpPr txBox="1"/>
          <p:nvPr>
            <p:ph idx="1" type="body"/>
          </p:nvPr>
        </p:nvSpPr>
        <p:spPr>
          <a:xfrm rot="5400000">
            <a:off x="13860788" y="2994661"/>
            <a:ext cx="134820659" cy="141480537"/>
          </a:xfrm>
          <a:prstGeom prst="rect">
            <a:avLst/>
          </a:prstGeom>
          <a:noFill/>
          <a:ln>
            <a:noFill/>
          </a:ln>
        </p:spPr>
        <p:txBody>
          <a:bodyPr anchorCtr="0" anchor="t" bIns="91425" lIns="91425" rIns="91425" tIns="91425"/>
          <a:lstStyle>
            <a:lvl1pPr indent="-666750" marL="1644650" rtl="0" algn="l">
              <a:spcBef>
                <a:spcPts val="3080"/>
              </a:spcBef>
              <a:spcAft>
                <a:spcPts val="0"/>
              </a:spcAft>
              <a:buClr>
                <a:schemeClr val="dk1"/>
              </a:buClr>
              <a:buFont typeface="Arial"/>
              <a:buChar char="•"/>
              <a:defRPr/>
            </a:lvl1pPr>
            <a:lvl2pPr indent="-530225" marL="3565525" rtl="0" algn="l">
              <a:spcBef>
                <a:spcPts val="2680"/>
              </a:spcBef>
              <a:spcAft>
                <a:spcPts val="0"/>
              </a:spcAft>
              <a:buClr>
                <a:schemeClr val="dk1"/>
              </a:buClr>
              <a:buFont typeface="Arial"/>
              <a:buChar char="–"/>
              <a:defRPr/>
            </a:lvl2pPr>
            <a:lvl3pPr indent="-374650" marL="5486400" rtl="0" algn="l">
              <a:spcBef>
                <a:spcPts val="2300"/>
              </a:spcBef>
              <a:spcAft>
                <a:spcPts val="0"/>
              </a:spcAft>
              <a:buClr>
                <a:schemeClr val="dk1"/>
              </a:buClr>
              <a:buFont typeface="Arial"/>
              <a:buChar char="•"/>
              <a:defRPr/>
            </a:lvl3pPr>
            <a:lvl4pPr indent="-492125" marL="7680325" rtl="0" algn="l">
              <a:spcBef>
                <a:spcPts val="1920"/>
              </a:spcBef>
              <a:spcAft>
                <a:spcPts val="0"/>
              </a:spcAft>
              <a:buClr>
                <a:schemeClr val="dk1"/>
              </a:buClr>
              <a:buFont typeface="Arial"/>
              <a:buChar char="–"/>
              <a:defRPr/>
            </a:lvl4pPr>
            <a:lvl5pPr indent="-488950" marL="9874250" rtl="0" algn="l">
              <a:spcBef>
                <a:spcPts val="1920"/>
              </a:spcBef>
              <a:spcAft>
                <a:spcPts val="0"/>
              </a:spcAft>
              <a:buClr>
                <a:schemeClr val="dk1"/>
              </a:buClr>
              <a:buFont typeface="Arial"/>
              <a:buChar char="»"/>
              <a:defRPr/>
            </a:lvl5pPr>
            <a:lvl6pPr indent="-487680" marL="12070080" rtl="0" algn="l">
              <a:spcBef>
                <a:spcPts val="1920"/>
              </a:spcBef>
              <a:buClr>
                <a:schemeClr val="dk1"/>
              </a:buClr>
              <a:buFont typeface="Arial"/>
              <a:buChar char="•"/>
              <a:defRPr/>
            </a:lvl6pPr>
            <a:lvl7pPr indent="-497839" marL="14264639" rtl="0" algn="l">
              <a:spcBef>
                <a:spcPts val="1920"/>
              </a:spcBef>
              <a:buClr>
                <a:schemeClr val="dk1"/>
              </a:buClr>
              <a:buFont typeface="Arial"/>
              <a:buChar char="•"/>
              <a:defRPr/>
            </a:lvl7pPr>
            <a:lvl8pPr indent="-495300" marL="16459200" rtl="0" algn="l">
              <a:spcBef>
                <a:spcPts val="1920"/>
              </a:spcBef>
              <a:buClr>
                <a:schemeClr val="dk1"/>
              </a:buClr>
              <a:buFont typeface="Arial"/>
              <a:buChar char="•"/>
              <a:defRPr/>
            </a:lvl8pPr>
            <a:lvl9pPr indent="-492760" marL="18653760" rtl="0" algn="l">
              <a:spcBef>
                <a:spcPts val="1920"/>
              </a:spcBef>
              <a:buClr>
                <a:schemeClr val="dk1"/>
              </a:buClr>
              <a:buFont typeface="Arial"/>
              <a:buChar char="•"/>
              <a:defRPr/>
            </a:lvl9pPr>
          </a:lstStyle>
          <a:p/>
        </p:txBody>
      </p:sp>
      <p:sp>
        <p:nvSpPr>
          <p:cNvPr id="80" name="Shape 80"/>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81" name="Shape 81"/>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82" name="Shape 82"/>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3291839" y="10226042"/>
            <a:ext cx="37307518" cy="705612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20" name="Shape 20"/>
          <p:cNvSpPr txBox="1"/>
          <p:nvPr>
            <p:ph idx="1" type="subTitle"/>
          </p:nvPr>
        </p:nvSpPr>
        <p:spPr>
          <a:xfrm>
            <a:off x="6583679" y="18653759"/>
            <a:ext cx="30723838" cy="8412480"/>
          </a:xfrm>
          <a:prstGeom prst="rect">
            <a:avLst/>
          </a:prstGeom>
          <a:noFill/>
          <a:ln>
            <a:noFill/>
          </a:ln>
        </p:spPr>
        <p:txBody>
          <a:bodyPr anchorCtr="0" anchor="t" bIns="91425" lIns="91425" rIns="91425" tIns="91425"/>
          <a:lstStyle>
            <a:lvl1pPr indent="0" marL="0" marR="0" rtl="0" algn="ctr">
              <a:spcBef>
                <a:spcPts val="3080"/>
              </a:spcBef>
              <a:spcAft>
                <a:spcPts val="0"/>
              </a:spcAft>
              <a:buClr>
                <a:srgbClr val="888888"/>
              </a:buClr>
              <a:buFont typeface="Arial"/>
              <a:buNone/>
              <a:defRPr/>
            </a:lvl1pPr>
            <a:lvl2pPr indent="-10160" marL="2194560" marR="0" rtl="0" algn="ctr">
              <a:spcBef>
                <a:spcPts val="2680"/>
              </a:spcBef>
              <a:spcAft>
                <a:spcPts val="0"/>
              </a:spcAft>
              <a:buClr>
                <a:srgbClr val="888888"/>
              </a:buClr>
              <a:buFont typeface="Arial"/>
              <a:buNone/>
              <a:defRPr/>
            </a:lvl2pPr>
            <a:lvl3pPr indent="-7620" marL="4389120" marR="0" rtl="0" algn="ctr">
              <a:spcBef>
                <a:spcPts val="2300"/>
              </a:spcBef>
              <a:spcAft>
                <a:spcPts val="0"/>
              </a:spcAft>
              <a:buClr>
                <a:srgbClr val="888888"/>
              </a:buClr>
              <a:buFont typeface="Arial"/>
              <a:buNone/>
              <a:defRPr/>
            </a:lvl3pPr>
            <a:lvl4pPr indent="-5080" marL="6583680" marR="0" rtl="0" algn="ctr">
              <a:spcBef>
                <a:spcPts val="1920"/>
              </a:spcBef>
              <a:spcAft>
                <a:spcPts val="0"/>
              </a:spcAft>
              <a:buClr>
                <a:srgbClr val="888888"/>
              </a:buClr>
              <a:buFont typeface="Arial"/>
              <a:buNone/>
              <a:defRPr/>
            </a:lvl4pPr>
            <a:lvl5pPr indent="-2540" marL="8778240" marR="0" rtl="0" algn="ctr">
              <a:spcBef>
                <a:spcPts val="1920"/>
              </a:spcBef>
              <a:spcAft>
                <a:spcPts val="0"/>
              </a:spcAft>
              <a:buClr>
                <a:srgbClr val="888888"/>
              </a:buClr>
              <a:buFont typeface="Arial"/>
              <a:buNone/>
              <a:defRPr/>
            </a:lvl5pPr>
            <a:lvl6pPr indent="0" marL="10972800" marR="0" rtl="0" algn="ctr">
              <a:spcBef>
                <a:spcPts val="1920"/>
              </a:spcBef>
              <a:buClr>
                <a:srgbClr val="888888"/>
              </a:buClr>
              <a:buFont typeface="Arial"/>
              <a:buNone/>
              <a:defRPr/>
            </a:lvl6pPr>
            <a:lvl7pPr indent="-10160" marL="13167361" marR="0" rtl="0" algn="ctr">
              <a:spcBef>
                <a:spcPts val="1920"/>
              </a:spcBef>
              <a:buClr>
                <a:srgbClr val="888888"/>
              </a:buClr>
              <a:buFont typeface="Arial"/>
              <a:buNone/>
              <a:defRPr/>
            </a:lvl7pPr>
            <a:lvl8pPr indent="-7619" marL="15361920" marR="0" rtl="0" algn="ctr">
              <a:spcBef>
                <a:spcPts val="1920"/>
              </a:spcBef>
              <a:buClr>
                <a:srgbClr val="888888"/>
              </a:buClr>
              <a:buFont typeface="Arial"/>
              <a:buNone/>
              <a:defRPr/>
            </a:lvl8pPr>
            <a:lvl9pPr indent="-5080" marL="17556480" marR="0" rtl="0" algn="ctr">
              <a:spcBef>
                <a:spcPts val="1920"/>
              </a:spcBef>
              <a:buClr>
                <a:srgbClr val="888888"/>
              </a:buClr>
              <a:buFont typeface="Arial"/>
              <a:buNone/>
              <a:defRPr/>
            </a:lvl9pPr>
          </a:lstStyle>
          <a:p/>
        </p:txBody>
      </p:sp>
      <p:sp>
        <p:nvSpPr>
          <p:cNvPr id="21" name="Shape 21"/>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22" name="Shape 22"/>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23" name="Shape 23"/>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2193925" y="1317625"/>
            <a:ext cx="39503351" cy="54863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6" name="Shape 26"/>
          <p:cNvSpPr txBox="1"/>
          <p:nvPr>
            <p:ph idx="1" type="body"/>
          </p:nvPr>
        </p:nvSpPr>
        <p:spPr>
          <a:xfrm>
            <a:off x="2193925" y="7680325"/>
            <a:ext cx="39503351" cy="21724937"/>
          </a:xfrm>
          <a:prstGeom prst="rect">
            <a:avLst/>
          </a:prstGeom>
          <a:noFill/>
          <a:ln>
            <a:noFill/>
          </a:ln>
        </p:spPr>
        <p:txBody>
          <a:bodyPr anchorCtr="0" anchor="t" bIns="91425" lIns="91425" rIns="91425" tIns="91425"/>
          <a:lstStyle>
            <a:lvl1pPr indent="-666750" marL="1644650" rtl="0" algn="l">
              <a:spcBef>
                <a:spcPts val="3080"/>
              </a:spcBef>
              <a:spcAft>
                <a:spcPts val="0"/>
              </a:spcAft>
              <a:buClr>
                <a:schemeClr val="dk1"/>
              </a:buClr>
              <a:buFont typeface="Arial"/>
              <a:buChar char="•"/>
              <a:defRPr/>
            </a:lvl1pPr>
            <a:lvl2pPr indent="-530225" marL="3565525" rtl="0" algn="l">
              <a:spcBef>
                <a:spcPts val="2680"/>
              </a:spcBef>
              <a:spcAft>
                <a:spcPts val="0"/>
              </a:spcAft>
              <a:buClr>
                <a:schemeClr val="dk1"/>
              </a:buClr>
              <a:buFont typeface="Arial"/>
              <a:buChar char="–"/>
              <a:defRPr/>
            </a:lvl2pPr>
            <a:lvl3pPr indent="-374650" marL="5486400" rtl="0" algn="l">
              <a:spcBef>
                <a:spcPts val="2300"/>
              </a:spcBef>
              <a:spcAft>
                <a:spcPts val="0"/>
              </a:spcAft>
              <a:buClr>
                <a:schemeClr val="dk1"/>
              </a:buClr>
              <a:buFont typeface="Arial"/>
              <a:buChar char="•"/>
              <a:defRPr/>
            </a:lvl3pPr>
            <a:lvl4pPr indent="-492125" marL="7680325" rtl="0" algn="l">
              <a:spcBef>
                <a:spcPts val="1920"/>
              </a:spcBef>
              <a:spcAft>
                <a:spcPts val="0"/>
              </a:spcAft>
              <a:buClr>
                <a:schemeClr val="dk1"/>
              </a:buClr>
              <a:buFont typeface="Arial"/>
              <a:buChar char="–"/>
              <a:defRPr/>
            </a:lvl4pPr>
            <a:lvl5pPr indent="-488950" marL="9874250" rtl="0" algn="l">
              <a:spcBef>
                <a:spcPts val="1920"/>
              </a:spcBef>
              <a:spcAft>
                <a:spcPts val="0"/>
              </a:spcAft>
              <a:buClr>
                <a:schemeClr val="dk1"/>
              </a:buClr>
              <a:buFont typeface="Arial"/>
              <a:buChar char="»"/>
              <a:defRPr/>
            </a:lvl5pPr>
            <a:lvl6pPr indent="-487680" marL="12070080" rtl="0" algn="l">
              <a:spcBef>
                <a:spcPts val="1920"/>
              </a:spcBef>
              <a:buClr>
                <a:schemeClr val="dk1"/>
              </a:buClr>
              <a:buFont typeface="Arial"/>
              <a:buChar char="•"/>
              <a:defRPr/>
            </a:lvl6pPr>
            <a:lvl7pPr indent="-497839" marL="14264639" rtl="0" algn="l">
              <a:spcBef>
                <a:spcPts val="1920"/>
              </a:spcBef>
              <a:buClr>
                <a:schemeClr val="dk1"/>
              </a:buClr>
              <a:buFont typeface="Arial"/>
              <a:buChar char="•"/>
              <a:defRPr/>
            </a:lvl7pPr>
            <a:lvl8pPr indent="-495300" marL="16459200" rtl="0" algn="l">
              <a:spcBef>
                <a:spcPts val="1920"/>
              </a:spcBef>
              <a:buClr>
                <a:schemeClr val="dk1"/>
              </a:buClr>
              <a:buFont typeface="Arial"/>
              <a:buChar char="•"/>
              <a:defRPr/>
            </a:lvl8pPr>
            <a:lvl9pPr indent="-492760" marL="18653760" rtl="0" algn="l">
              <a:spcBef>
                <a:spcPts val="1920"/>
              </a:spcBef>
              <a:buClr>
                <a:schemeClr val="dk1"/>
              </a:buClr>
              <a:buFont typeface="Arial"/>
              <a:buChar char="•"/>
              <a:defRPr/>
            </a:lvl9pPr>
          </a:lstStyle>
          <a:p/>
        </p:txBody>
      </p:sp>
      <p:sp>
        <p:nvSpPr>
          <p:cNvPr id="27" name="Shape 27"/>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28" name="Shape 28"/>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29" name="Shape 29"/>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3467101" y="21153121"/>
            <a:ext cx="37307518" cy="6537960"/>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3467101" y="13952225"/>
            <a:ext cx="37307518" cy="7200897"/>
          </a:xfrm>
          <a:prstGeom prst="rect">
            <a:avLst/>
          </a:prstGeom>
          <a:noFill/>
          <a:ln>
            <a:noFill/>
          </a:ln>
        </p:spPr>
        <p:txBody>
          <a:bodyPr anchorCtr="0" anchor="b" bIns="91425" lIns="91425" rIns="91425" tIns="91425"/>
          <a:lstStyle>
            <a:lvl1pPr indent="0" marL="0" rtl="0">
              <a:spcBef>
                <a:spcPts val="0"/>
              </a:spcBef>
              <a:buClr>
                <a:srgbClr val="888888"/>
              </a:buClr>
              <a:buFont typeface="Arial"/>
              <a:buNone/>
              <a:defRPr/>
            </a:lvl1pPr>
            <a:lvl2pPr indent="-10160" marL="2194560" rtl="0">
              <a:spcBef>
                <a:spcPts val="0"/>
              </a:spcBef>
              <a:buClr>
                <a:srgbClr val="888888"/>
              </a:buClr>
              <a:buFont typeface="Arial"/>
              <a:buNone/>
              <a:defRPr/>
            </a:lvl2pPr>
            <a:lvl3pPr indent="-7620" marL="4389120" rtl="0">
              <a:spcBef>
                <a:spcPts val="0"/>
              </a:spcBef>
              <a:buClr>
                <a:srgbClr val="888888"/>
              </a:buClr>
              <a:buFont typeface="Arial"/>
              <a:buNone/>
              <a:defRPr/>
            </a:lvl3pPr>
            <a:lvl4pPr indent="-5080" marL="6583680" rtl="0">
              <a:spcBef>
                <a:spcPts val="0"/>
              </a:spcBef>
              <a:buClr>
                <a:srgbClr val="888888"/>
              </a:buClr>
              <a:buFont typeface="Arial"/>
              <a:buNone/>
              <a:defRPr/>
            </a:lvl4pPr>
            <a:lvl5pPr indent="-2540" marL="8778240" rtl="0">
              <a:spcBef>
                <a:spcPts val="0"/>
              </a:spcBef>
              <a:buClr>
                <a:srgbClr val="888888"/>
              </a:buClr>
              <a:buFont typeface="Arial"/>
              <a:buNone/>
              <a:defRPr/>
            </a:lvl5pPr>
            <a:lvl6pPr indent="0" marL="10972800" rtl="0">
              <a:spcBef>
                <a:spcPts val="0"/>
              </a:spcBef>
              <a:buClr>
                <a:srgbClr val="888888"/>
              </a:buClr>
              <a:buFont typeface="Arial"/>
              <a:buNone/>
              <a:defRPr/>
            </a:lvl6pPr>
            <a:lvl7pPr indent="-10160" marL="13167361" rtl="0">
              <a:spcBef>
                <a:spcPts val="0"/>
              </a:spcBef>
              <a:buClr>
                <a:srgbClr val="888888"/>
              </a:buClr>
              <a:buFont typeface="Arial"/>
              <a:buNone/>
              <a:defRPr/>
            </a:lvl7pPr>
            <a:lvl8pPr indent="-7619" marL="15361920" rtl="0">
              <a:spcBef>
                <a:spcPts val="0"/>
              </a:spcBef>
              <a:buClr>
                <a:srgbClr val="888888"/>
              </a:buClr>
              <a:buFont typeface="Arial"/>
              <a:buNone/>
              <a:defRPr/>
            </a:lvl8pPr>
            <a:lvl9pPr indent="-5080" marL="17556480" rtl="0">
              <a:spcBef>
                <a:spcPts val="0"/>
              </a:spcBef>
              <a:buClr>
                <a:srgbClr val="888888"/>
              </a:buClr>
              <a:buFont typeface="Arial"/>
              <a:buNone/>
              <a:defRPr/>
            </a:lvl9pPr>
          </a:lstStyle>
          <a:p/>
        </p:txBody>
      </p:sp>
      <p:sp>
        <p:nvSpPr>
          <p:cNvPr id="33" name="Shape 33"/>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34" name="Shape 34"/>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35" name="Shape 35"/>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x="0" y="0"/>
          <a:ext cx="0" cy="0"/>
          <a:chOff x="0" y="0"/>
          <a:chExt cx="0" cy="0"/>
        </a:xfrm>
      </p:grpSpPr>
      <p:sp>
        <p:nvSpPr>
          <p:cNvPr id="37" name="Shape 37"/>
          <p:cNvSpPr txBox="1"/>
          <p:nvPr>
            <p:ph type="title"/>
          </p:nvPr>
        </p:nvSpPr>
        <p:spPr>
          <a:xfrm>
            <a:off x="2193925" y="1317625"/>
            <a:ext cx="39503351" cy="54863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8" name="Shape 38"/>
          <p:cNvSpPr txBox="1"/>
          <p:nvPr>
            <p:ph idx="1" type="body"/>
          </p:nvPr>
        </p:nvSpPr>
        <p:spPr>
          <a:xfrm>
            <a:off x="10530842" y="36865559"/>
            <a:ext cx="94442281" cy="10427969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x="105704637" y="36865559"/>
            <a:ext cx="94442281" cy="10427969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41" name="Shape 41"/>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42" name="Shape 42"/>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2194559" y="7368542"/>
            <a:ext cx="19392901" cy="3070857"/>
          </a:xfrm>
          <a:prstGeom prst="rect">
            <a:avLst/>
          </a:prstGeom>
          <a:noFill/>
          <a:ln>
            <a:noFill/>
          </a:ln>
        </p:spPr>
        <p:txBody>
          <a:bodyPr anchorCtr="0" anchor="b" bIns="91425" lIns="91425" rIns="91425" tIns="91425"/>
          <a:lstStyle>
            <a:lvl1pPr indent="0" marL="0" rtl="0">
              <a:spcBef>
                <a:spcPts val="0"/>
              </a:spcBef>
              <a:buFont typeface="Arial"/>
              <a:buNone/>
              <a:defRPr/>
            </a:lvl1pPr>
            <a:lvl2pPr indent="-10160" marL="2194560" rtl="0">
              <a:spcBef>
                <a:spcPts val="0"/>
              </a:spcBef>
              <a:buFont typeface="Arial"/>
              <a:buNone/>
              <a:defRPr/>
            </a:lvl2pPr>
            <a:lvl3pPr indent="-7620" marL="4389120" rtl="0">
              <a:spcBef>
                <a:spcPts val="0"/>
              </a:spcBef>
              <a:buFont typeface="Arial"/>
              <a:buNone/>
              <a:defRPr/>
            </a:lvl3pPr>
            <a:lvl4pPr indent="-5080" marL="6583680" rtl="0">
              <a:spcBef>
                <a:spcPts val="0"/>
              </a:spcBef>
              <a:buFont typeface="Arial"/>
              <a:buNone/>
              <a:defRPr/>
            </a:lvl4pPr>
            <a:lvl5pPr indent="-2540" marL="8778240" rtl="0">
              <a:spcBef>
                <a:spcPts val="0"/>
              </a:spcBef>
              <a:buFont typeface="Arial"/>
              <a:buNone/>
              <a:defRPr/>
            </a:lvl5pPr>
            <a:lvl6pPr indent="0" marL="10972800" rtl="0">
              <a:spcBef>
                <a:spcPts val="0"/>
              </a:spcBef>
              <a:buFont typeface="Arial"/>
              <a:buNone/>
              <a:defRPr/>
            </a:lvl6pPr>
            <a:lvl7pPr indent="-10160" marL="13167361" rtl="0">
              <a:spcBef>
                <a:spcPts val="0"/>
              </a:spcBef>
              <a:buFont typeface="Arial"/>
              <a:buNone/>
              <a:defRPr/>
            </a:lvl7pPr>
            <a:lvl8pPr indent="-7619" marL="15361920" rtl="0">
              <a:spcBef>
                <a:spcPts val="0"/>
              </a:spcBef>
              <a:buFont typeface="Arial"/>
              <a:buNone/>
              <a:defRPr/>
            </a:lvl8pPr>
            <a:lvl9pPr indent="-5080" marL="17556480" rtl="0">
              <a:spcBef>
                <a:spcPts val="0"/>
              </a:spcBef>
              <a:buFont typeface="Arial"/>
              <a:buNone/>
              <a:defRPr/>
            </a:lvl9pPr>
          </a:lstStyle>
          <a:p/>
        </p:txBody>
      </p:sp>
      <p:sp>
        <p:nvSpPr>
          <p:cNvPr id="46" name="Shape 46"/>
          <p:cNvSpPr txBox="1"/>
          <p:nvPr>
            <p:ph idx="2" type="body"/>
          </p:nvPr>
        </p:nvSpPr>
        <p:spPr>
          <a:xfrm>
            <a:off x="2194559" y="10439400"/>
            <a:ext cx="19392901" cy="1896618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3" type="body"/>
          </p:nvPr>
        </p:nvSpPr>
        <p:spPr>
          <a:xfrm>
            <a:off x="22296121" y="7368542"/>
            <a:ext cx="19400519" cy="3070857"/>
          </a:xfrm>
          <a:prstGeom prst="rect">
            <a:avLst/>
          </a:prstGeom>
          <a:noFill/>
          <a:ln>
            <a:noFill/>
          </a:ln>
        </p:spPr>
        <p:txBody>
          <a:bodyPr anchorCtr="0" anchor="b" bIns="91425" lIns="91425" rIns="91425" tIns="91425"/>
          <a:lstStyle>
            <a:lvl1pPr indent="0" marL="0" rtl="0">
              <a:spcBef>
                <a:spcPts val="0"/>
              </a:spcBef>
              <a:buFont typeface="Arial"/>
              <a:buNone/>
              <a:defRPr/>
            </a:lvl1pPr>
            <a:lvl2pPr indent="-10160" marL="2194560" rtl="0">
              <a:spcBef>
                <a:spcPts val="0"/>
              </a:spcBef>
              <a:buFont typeface="Arial"/>
              <a:buNone/>
              <a:defRPr/>
            </a:lvl2pPr>
            <a:lvl3pPr indent="-7620" marL="4389120" rtl="0">
              <a:spcBef>
                <a:spcPts val="0"/>
              </a:spcBef>
              <a:buFont typeface="Arial"/>
              <a:buNone/>
              <a:defRPr/>
            </a:lvl3pPr>
            <a:lvl4pPr indent="-5080" marL="6583680" rtl="0">
              <a:spcBef>
                <a:spcPts val="0"/>
              </a:spcBef>
              <a:buFont typeface="Arial"/>
              <a:buNone/>
              <a:defRPr/>
            </a:lvl4pPr>
            <a:lvl5pPr indent="-2540" marL="8778240" rtl="0">
              <a:spcBef>
                <a:spcPts val="0"/>
              </a:spcBef>
              <a:buFont typeface="Arial"/>
              <a:buNone/>
              <a:defRPr/>
            </a:lvl5pPr>
            <a:lvl6pPr indent="0" marL="10972800" rtl="0">
              <a:spcBef>
                <a:spcPts val="0"/>
              </a:spcBef>
              <a:buFont typeface="Arial"/>
              <a:buNone/>
              <a:defRPr/>
            </a:lvl6pPr>
            <a:lvl7pPr indent="-10160" marL="13167361" rtl="0">
              <a:spcBef>
                <a:spcPts val="0"/>
              </a:spcBef>
              <a:buFont typeface="Arial"/>
              <a:buNone/>
              <a:defRPr/>
            </a:lvl7pPr>
            <a:lvl8pPr indent="-7619" marL="15361920" rtl="0">
              <a:spcBef>
                <a:spcPts val="0"/>
              </a:spcBef>
              <a:buFont typeface="Arial"/>
              <a:buNone/>
              <a:defRPr/>
            </a:lvl8pPr>
            <a:lvl9pPr indent="-5080" marL="17556480" rtl="0">
              <a:spcBef>
                <a:spcPts val="0"/>
              </a:spcBef>
              <a:buFont typeface="Arial"/>
              <a:buNone/>
              <a:defRPr/>
            </a:lvl9pPr>
          </a:lstStyle>
          <a:p/>
        </p:txBody>
      </p:sp>
      <p:sp>
        <p:nvSpPr>
          <p:cNvPr id="48" name="Shape 48"/>
          <p:cNvSpPr txBox="1"/>
          <p:nvPr>
            <p:ph idx="4" type="body"/>
          </p:nvPr>
        </p:nvSpPr>
        <p:spPr>
          <a:xfrm>
            <a:off x="22296121" y="10439400"/>
            <a:ext cx="19400519" cy="1896618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50" name="Shape 50"/>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51" name="Shape 51"/>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2193925" y="1317625"/>
            <a:ext cx="39503351" cy="54863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54" name="Shape 54"/>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55" name="Shape 55"/>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56" name="Shape 56"/>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2194563" y="1310640"/>
            <a:ext cx="14439901" cy="557783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x="17160240" y="1310642"/>
            <a:ext cx="24536398" cy="2809494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x="2194563" y="6888482"/>
            <a:ext cx="14439901" cy="22517101"/>
          </a:xfrm>
          <a:prstGeom prst="rect">
            <a:avLst/>
          </a:prstGeom>
          <a:noFill/>
          <a:ln>
            <a:noFill/>
          </a:ln>
        </p:spPr>
        <p:txBody>
          <a:bodyPr anchorCtr="0" anchor="t" bIns="91425" lIns="91425" rIns="91425" tIns="91425"/>
          <a:lstStyle>
            <a:lvl1pPr indent="0" marL="0" rtl="0">
              <a:spcBef>
                <a:spcPts val="0"/>
              </a:spcBef>
              <a:buFont typeface="Arial"/>
              <a:buNone/>
              <a:defRPr/>
            </a:lvl1pPr>
            <a:lvl2pPr indent="-10160" marL="2194560" rtl="0">
              <a:spcBef>
                <a:spcPts val="0"/>
              </a:spcBef>
              <a:buFont typeface="Arial"/>
              <a:buNone/>
              <a:defRPr/>
            </a:lvl2pPr>
            <a:lvl3pPr indent="-7620" marL="4389120" rtl="0">
              <a:spcBef>
                <a:spcPts val="0"/>
              </a:spcBef>
              <a:buFont typeface="Arial"/>
              <a:buNone/>
              <a:defRPr/>
            </a:lvl3pPr>
            <a:lvl4pPr indent="-5080" marL="6583680" rtl="0">
              <a:spcBef>
                <a:spcPts val="0"/>
              </a:spcBef>
              <a:buFont typeface="Arial"/>
              <a:buNone/>
              <a:defRPr/>
            </a:lvl4pPr>
            <a:lvl5pPr indent="-2540" marL="8778240" rtl="0">
              <a:spcBef>
                <a:spcPts val="0"/>
              </a:spcBef>
              <a:buFont typeface="Arial"/>
              <a:buNone/>
              <a:defRPr/>
            </a:lvl5pPr>
            <a:lvl6pPr indent="0" marL="10972800" rtl="0">
              <a:spcBef>
                <a:spcPts val="0"/>
              </a:spcBef>
              <a:buFont typeface="Arial"/>
              <a:buNone/>
              <a:defRPr/>
            </a:lvl6pPr>
            <a:lvl7pPr indent="-10160" marL="13167361" rtl="0">
              <a:spcBef>
                <a:spcPts val="0"/>
              </a:spcBef>
              <a:buFont typeface="Arial"/>
              <a:buNone/>
              <a:defRPr/>
            </a:lvl7pPr>
            <a:lvl8pPr indent="-7619" marL="15361920" rtl="0">
              <a:spcBef>
                <a:spcPts val="0"/>
              </a:spcBef>
              <a:buFont typeface="Arial"/>
              <a:buNone/>
              <a:defRPr/>
            </a:lvl8pPr>
            <a:lvl9pPr indent="-5080" marL="17556480" rtl="0">
              <a:spcBef>
                <a:spcPts val="0"/>
              </a:spcBef>
              <a:buFont typeface="Arial"/>
              <a:buNone/>
              <a:defRPr/>
            </a:lvl9pPr>
          </a:lstStyle>
          <a:p/>
        </p:txBody>
      </p:sp>
      <p:sp>
        <p:nvSpPr>
          <p:cNvPr id="61" name="Shape 61"/>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62" name="Shape 62"/>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63" name="Shape 63"/>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8602982" y="23042879"/>
            <a:ext cx="26334720" cy="2720341"/>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x="8602982" y="2941319"/>
            <a:ext cx="26334720" cy="19751040"/>
          </a:xfrm>
          <a:prstGeom prst="rect">
            <a:avLst/>
          </a:prstGeom>
          <a:noFill/>
          <a:ln>
            <a:noFill/>
          </a:ln>
        </p:spPr>
      </p:sp>
      <p:sp>
        <p:nvSpPr>
          <p:cNvPr id="67" name="Shape 67"/>
          <p:cNvSpPr txBox="1"/>
          <p:nvPr>
            <p:ph idx="1" type="body"/>
          </p:nvPr>
        </p:nvSpPr>
        <p:spPr>
          <a:xfrm>
            <a:off x="8602982" y="25763221"/>
            <a:ext cx="26334720" cy="3863337"/>
          </a:xfrm>
          <a:prstGeom prst="rect">
            <a:avLst/>
          </a:prstGeom>
          <a:noFill/>
          <a:ln>
            <a:noFill/>
          </a:ln>
        </p:spPr>
        <p:txBody>
          <a:bodyPr anchorCtr="0" anchor="t" bIns="91425" lIns="91425" rIns="91425" tIns="91425"/>
          <a:lstStyle>
            <a:lvl1pPr indent="0" marL="0" rtl="0">
              <a:spcBef>
                <a:spcPts val="0"/>
              </a:spcBef>
              <a:buFont typeface="Arial"/>
              <a:buNone/>
              <a:defRPr/>
            </a:lvl1pPr>
            <a:lvl2pPr indent="-10160" marL="2194560" rtl="0">
              <a:spcBef>
                <a:spcPts val="0"/>
              </a:spcBef>
              <a:buFont typeface="Arial"/>
              <a:buNone/>
              <a:defRPr/>
            </a:lvl2pPr>
            <a:lvl3pPr indent="-7620" marL="4389120" rtl="0">
              <a:spcBef>
                <a:spcPts val="0"/>
              </a:spcBef>
              <a:buFont typeface="Arial"/>
              <a:buNone/>
              <a:defRPr/>
            </a:lvl3pPr>
            <a:lvl4pPr indent="-5080" marL="6583680" rtl="0">
              <a:spcBef>
                <a:spcPts val="0"/>
              </a:spcBef>
              <a:buFont typeface="Arial"/>
              <a:buNone/>
              <a:defRPr/>
            </a:lvl4pPr>
            <a:lvl5pPr indent="-2540" marL="8778240" rtl="0">
              <a:spcBef>
                <a:spcPts val="0"/>
              </a:spcBef>
              <a:buFont typeface="Arial"/>
              <a:buNone/>
              <a:defRPr/>
            </a:lvl5pPr>
            <a:lvl6pPr indent="0" marL="10972800" rtl="0">
              <a:spcBef>
                <a:spcPts val="0"/>
              </a:spcBef>
              <a:buFont typeface="Arial"/>
              <a:buNone/>
              <a:defRPr/>
            </a:lvl6pPr>
            <a:lvl7pPr indent="-10160" marL="13167361" rtl="0">
              <a:spcBef>
                <a:spcPts val="0"/>
              </a:spcBef>
              <a:buFont typeface="Arial"/>
              <a:buNone/>
              <a:defRPr/>
            </a:lvl7pPr>
            <a:lvl8pPr indent="-7619" marL="15361920" rtl="0">
              <a:spcBef>
                <a:spcPts val="0"/>
              </a:spcBef>
              <a:buFont typeface="Arial"/>
              <a:buNone/>
              <a:defRPr/>
            </a:lvl8pPr>
            <a:lvl9pPr indent="-5080" marL="17556480" rtl="0">
              <a:spcBef>
                <a:spcPts val="0"/>
              </a:spcBef>
              <a:buFont typeface="Arial"/>
              <a:buNone/>
              <a:defRPr/>
            </a:lvl9pPr>
          </a:lstStyle>
          <a:p/>
        </p:txBody>
      </p:sp>
      <p:sp>
        <p:nvSpPr>
          <p:cNvPr id="68" name="Shape 68"/>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69" name="Shape 69"/>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70" name="Shape 70"/>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2193925" y="1317625"/>
            <a:ext cx="39503351" cy="54863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2193925" y="7680325"/>
            <a:ext cx="39503351" cy="21724937"/>
          </a:xfrm>
          <a:prstGeom prst="rect">
            <a:avLst/>
          </a:prstGeom>
          <a:noFill/>
          <a:ln>
            <a:noFill/>
          </a:ln>
        </p:spPr>
        <p:txBody>
          <a:bodyPr anchorCtr="0" anchor="t" bIns="91425" lIns="91425" rIns="91425" tIns="91425"/>
          <a:lstStyle>
            <a:lvl1pPr indent="-666750" marL="1644650" marR="0" rtl="0" algn="l">
              <a:spcBef>
                <a:spcPts val="3080"/>
              </a:spcBef>
              <a:spcAft>
                <a:spcPts val="0"/>
              </a:spcAft>
              <a:buClr>
                <a:schemeClr val="dk1"/>
              </a:buClr>
              <a:buFont typeface="Arial"/>
              <a:buChar char="•"/>
              <a:defRPr/>
            </a:lvl1pPr>
            <a:lvl2pPr indent="-530225" marL="3565525" marR="0" rtl="0" algn="l">
              <a:spcBef>
                <a:spcPts val="2680"/>
              </a:spcBef>
              <a:spcAft>
                <a:spcPts val="0"/>
              </a:spcAft>
              <a:buClr>
                <a:schemeClr val="dk1"/>
              </a:buClr>
              <a:buFont typeface="Arial"/>
              <a:buChar char="–"/>
              <a:defRPr/>
            </a:lvl2pPr>
            <a:lvl3pPr indent="-374650" marL="5486400" marR="0" rtl="0" algn="l">
              <a:spcBef>
                <a:spcPts val="2300"/>
              </a:spcBef>
              <a:spcAft>
                <a:spcPts val="0"/>
              </a:spcAft>
              <a:buClr>
                <a:schemeClr val="dk1"/>
              </a:buClr>
              <a:buFont typeface="Arial"/>
              <a:buChar char="•"/>
              <a:defRPr/>
            </a:lvl3pPr>
            <a:lvl4pPr indent="-492125" marL="7680325" marR="0" rtl="0" algn="l">
              <a:spcBef>
                <a:spcPts val="1920"/>
              </a:spcBef>
              <a:spcAft>
                <a:spcPts val="0"/>
              </a:spcAft>
              <a:buClr>
                <a:schemeClr val="dk1"/>
              </a:buClr>
              <a:buFont typeface="Arial"/>
              <a:buChar char="–"/>
              <a:defRPr/>
            </a:lvl4pPr>
            <a:lvl5pPr indent="-488950" marL="9874250" marR="0" rtl="0" algn="l">
              <a:spcBef>
                <a:spcPts val="1920"/>
              </a:spcBef>
              <a:spcAft>
                <a:spcPts val="0"/>
              </a:spcAft>
              <a:buClr>
                <a:schemeClr val="dk1"/>
              </a:buClr>
              <a:buFont typeface="Arial"/>
              <a:buChar char="»"/>
              <a:defRPr/>
            </a:lvl5pPr>
            <a:lvl6pPr indent="-487680" marL="12070080" marR="0" rtl="0" algn="l">
              <a:spcBef>
                <a:spcPts val="1920"/>
              </a:spcBef>
              <a:buClr>
                <a:schemeClr val="dk1"/>
              </a:buClr>
              <a:buFont typeface="Arial"/>
              <a:buChar char="•"/>
              <a:defRPr/>
            </a:lvl6pPr>
            <a:lvl7pPr indent="-497839" marL="14264639" marR="0" rtl="0" algn="l">
              <a:spcBef>
                <a:spcPts val="1920"/>
              </a:spcBef>
              <a:buClr>
                <a:schemeClr val="dk1"/>
              </a:buClr>
              <a:buFont typeface="Arial"/>
              <a:buChar char="•"/>
              <a:defRPr/>
            </a:lvl7pPr>
            <a:lvl8pPr indent="-495300" marL="16459200" marR="0" rtl="0" algn="l">
              <a:spcBef>
                <a:spcPts val="1920"/>
              </a:spcBef>
              <a:buClr>
                <a:schemeClr val="dk1"/>
              </a:buClr>
              <a:buFont typeface="Arial"/>
              <a:buChar char="•"/>
              <a:defRPr/>
            </a:lvl8pPr>
            <a:lvl9pPr indent="-492760" marL="18653760" marR="0" rtl="0" algn="l">
              <a:spcBef>
                <a:spcPts val="1920"/>
              </a:spcBef>
              <a:buClr>
                <a:schemeClr val="dk1"/>
              </a:buClr>
              <a:buFont typeface="Arial"/>
              <a:buChar char="•"/>
              <a:defRPr/>
            </a:lvl9pPr>
          </a:lstStyle>
          <a:p/>
        </p:txBody>
      </p:sp>
      <p:sp>
        <p:nvSpPr>
          <p:cNvPr id="11" name="Shape 11"/>
          <p:cNvSpPr txBox="1"/>
          <p:nvPr>
            <p:ph idx="10" type="dt"/>
          </p:nvPr>
        </p:nvSpPr>
        <p:spPr>
          <a:xfrm>
            <a:off x="2193925" y="30510162"/>
            <a:ext cx="10242550" cy="17526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12" name="Shape 12"/>
          <p:cNvSpPr txBox="1"/>
          <p:nvPr>
            <p:ph idx="11" type="ftr"/>
          </p:nvPr>
        </p:nvSpPr>
        <p:spPr>
          <a:xfrm>
            <a:off x="14995525" y="30510162"/>
            <a:ext cx="13900149" cy="17526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10160" marL="2194560" marR="0" rtl="0" algn="l">
              <a:spcBef>
                <a:spcPts val="0"/>
              </a:spcBef>
              <a:defRPr/>
            </a:lvl2pPr>
            <a:lvl3pPr indent="-7620" marL="4389120" marR="0" rtl="0" algn="l">
              <a:spcBef>
                <a:spcPts val="0"/>
              </a:spcBef>
              <a:defRPr/>
            </a:lvl3pPr>
            <a:lvl4pPr indent="-5080" marL="6583680" marR="0" rtl="0" algn="l">
              <a:spcBef>
                <a:spcPts val="0"/>
              </a:spcBef>
              <a:defRPr/>
            </a:lvl4pPr>
            <a:lvl5pPr indent="-2540" marL="8778240" marR="0" rtl="0" algn="l">
              <a:spcBef>
                <a:spcPts val="0"/>
              </a:spcBef>
              <a:defRPr/>
            </a:lvl5pPr>
            <a:lvl6pPr indent="0" marL="10972800" marR="0" rtl="0" algn="l">
              <a:spcBef>
                <a:spcPts val="0"/>
              </a:spcBef>
              <a:defRPr/>
            </a:lvl6pPr>
            <a:lvl7pPr indent="-10160" marL="13167361" marR="0" rtl="0" algn="l">
              <a:spcBef>
                <a:spcPts val="0"/>
              </a:spcBef>
              <a:defRPr/>
            </a:lvl7pPr>
            <a:lvl8pPr indent="-7619" marL="15361920" marR="0" rtl="0" algn="l">
              <a:spcBef>
                <a:spcPts val="0"/>
              </a:spcBef>
              <a:defRPr/>
            </a:lvl8pPr>
            <a:lvl9pPr indent="-5080" marL="17556480" marR="0" rtl="0" algn="l">
              <a:spcBef>
                <a:spcPts val="0"/>
              </a:spcBef>
              <a:defRPr/>
            </a:lvl9pPr>
          </a:lstStyle>
          <a:p/>
        </p:txBody>
      </p:sp>
      <p:sp>
        <p:nvSpPr>
          <p:cNvPr id="13" name="Shape 13"/>
          <p:cNvSpPr txBox="1"/>
          <p:nvPr>
            <p:ph idx="12" type="sldNum"/>
          </p:nvPr>
        </p:nvSpPr>
        <p:spPr>
          <a:xfrm>
            <a:off x="31454725" y="30510162"/>
            <a:ext cx="10242550" cy="1752600"/>
          </a:xfrm>
          <a:prstGeom prst="rect">
            <a:avLst/>
          </a:prstGeom>
          <a:noFill/>
          <a:ln>
            <a:noFill/>
          </a:ln>
        </p:spPr>
        <p:txBody>
          <a:bodyPr anchorCtr="0" anchor="ctr" bIns="219450" lIns="438900" rIns="438900" tIns="219450">
            <a:noAutofit/>
          </a:bodyPr>
          <a:lstStyle>
            <a:lvl1pPr indent="0" marL="0" marR="0" rtl="0" algn="r">
              <a:spcBef>
                <a:spcPts val="0"/>
              </a:spcBef>
              <a:spcAft>
                <a:spcPts val="0"/>
              </a:spcAft>
              <a:buNone/>
              <a:defRPr b="0" baseline="0" i="0" sz="58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09.jpg"/><Relationship Id="rId17" Type="http://schemas.openxmlformats.org/officeDocument/2006/relationships/image" Target="../media/image03.jpg"/><Relationship Id="rId16" Type="http://schemas.openxmlformats.org/officeDocument/2006/relationships/image" Target="../media/image10.jpg"/><Relationship Id="rId15" Type="http://schemas.openxmlformats.org/officeDocument/2006/relationships/image" Target="../media/image06.jpg"/><Relationship Id="rId14" Type="http://schemas.openxmlformats.org/officeDocument/2006/relationships/image" Target="../media/image11.jpg"/><Relationship Id="rId2" Type="http://schemas.openxmlformats.org/officeDocument/2006/relationships/notesSlide" Target="../notesSlides/notesSlide1.xml"/><Relationship Id="rId12" Type="http://schemas.openxmlformats.org/officeDocument/2006/relationships/image" Target="../media/image02.gif"/><Relationship Id="rId13" Type="http://schemas.openxmlformats.org/officeDocument/2006/relationships/image" Target="../media/image07.png"/><Relationship Id="rId1" Type="http://schemas.openxmlformats.org/officeDocument/2006/relationships/slideLayout" Target="../slideLayouts/slideLayout1.xml"/><Relationship Id="rId4" Type="http://schemas.openxmlformats.org/officeDocument/2006/relationships/image" Target="../media/image00.jpg"/><Relationship Id="rId10" Type="http://schemas.openxmlformats.org/officeDocument/2006/relationships/image" Target="../media/image04.jpg"/><Relationship Id="rId3" Type="http://schemas.openxmlformats.org/officeDocument/2006/relationships/image" Target="../media/image01.png"/><Relationship Id="rId11" Type="http://schemas.openxmlformats.org/officeDocument/2006/relationships/image" Target="../media/image08.jpg"/><Relationship Id="rId9" Type="http://schemas.openxmlformats.org/officeDocument/2006/relationships/hyperlink" Target="http://en.wikipedia.org/wiki/Hunter-killer_armored-vehicle_team" TargetMode="External"/><Relationship Id="rId6" Type="http://schemas.openxmlformats.org/officeDocument/2006/relationships/hyperlink" Target="http://en.wikipedia.org/wiki/Phantom_(UAV)" TargetMode="External"/><Relationship Id="rId5" Type="http://schemas.openxmlformats.org/officeDocument/2006/relationships/hyperlink" Target="http://en.wikipedia.org/wiki/DJI_(company)" TargetMode="External"/><Relationship Id="rId8" Type="http://schemas.openxmlformats.org/officeDocument/2006/relationships/hyperlink" Target="http://en.wikipedia.org/wiki/MQ-9_Reaper" TargetMode="External"/><Relationship Id="rId7"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DE6225"/>
            </a:gs>
            <a:gs pos="35000">
              <a:srgbClr val="DE6225"/>
            </a:gs>
            <a:gs pos="90000">
              <a:schemeClr val="lt1"/>
            </a:gs>
            <a:gs pos="100000">
              <a:schemeClr val="lt1"/>
            </a:gs>
          </a:gsLst>
          <a:lin ang="15300000" scaled="0"/>
        </a:gradFill>
      </p:bgPr>
    </p:bg>
    <p:spTree>
      <p:nvGrpSpPr>
        <p:cNvPr id="83" name="Shape 83"/>
        <p:cNvGrpSpPr/>
        <p:nvPr/>
      </p:nvGrpSpPr>
      <p:grpSpPr>
        <a:xfrm>
          <a:off x="0" y="0"/>
          <a:ext cx="0" cy="0"/>
          <a:chOff x="0" y="0"/>
          <a:chExt cx="0" cy="0"/>
        </a:xfrm>
      </p:grpSpPr>
      <p:cxnSp>
        <p:nvCxnSpPr>
          <p:cNvPr id="84" name="Shape 84"/>
          <p:cNvCxnSpPr/>
          <p:nvPr/>
        </p:nvCxnSpPr>
        <p:spPr>
          <a:xfrm>
            <a:off x="0" y="4114800"/>
            <a:ext cx="43891199" cy="1500"/>
          </a:xfrm>
          <a:prstGeom prst="straightConnector1">
            <a:avLst/>
          </a:prstGeom>
          <a:noFill/>
          <a:ln cap="flat" w="76200">
            <a:solidFill>
              <a:schemeClr val="lt1"/>
            </a:solidFill>
            <a:prstDash val="solid"/>
            <a:round/>
            <a:headEnd len="med" w="med" type="none"/>
            <a:tailEnd len="med" w="med" type="none"/>
          </a:ln>
        </p:spPr>
      </p:cxnSp>
      <p:sp>
        <p:nvSpPr>
          <p:cNvPr id="85" name="Shape 85"/>
          <p:cNvSpPr/>
          <p:nvPr/>
        </p:nvSpPr>
        <p:spPr>
          <a:xfrm>
            <a:off x="1143000" y="2441575"/>
            <a:ext cx="41605198" cy="1292100"/>
          </a:xfrm>
          <a:prstGeom prst="rect">
            <a:avLst/>
          </a:prstGeom>
          <a:noFill/>
          <a:ln>
            <a:noFill/>
          </a:ln>
        </p:spPr>
        <p:txBody>
          <a:bodyPr anchorCtr="0" anchor="t" bIns="45600" lIns="91225" rIns="91225" tIns="45600">
            <a:noAutofit/>
          </a:bodyPr>
          <a:lstStyle/>
          <a:p>
            <a:pPr lvl="0" rtl="0">
              <a:lnSpc>
                <a:spcPct val="115000"/>
              </a:lnSpc>
              <a:spcBef>
                <a:spcPts val="3000"/>
              </a:spcBef>
              <a:buClr>
                <a:schemeClr val="dk1"/>
              </a:buClr>
              <a:buSzPct val="25000"/>
              <a:buFont typeface="Arial"/>
              <a:buNone/>
            </a:pPr>
            <a:r>
              <a:rPr b="1" lang="en-US" sz="5000">
                <a:solidFill>
                  <a:schemeClr val="dk1"/>
                </a:solidFill>
              </a:rPr>
              <a:t>Fardin Abdi, Tanishq Dubey, Jeffrey Huang and Dongwei Shi</a:t>
            </a:r>
          </a:p>
          <a:p>
            <a:pPr lvl="0" rtl="0">
              <a:lnSpc>
                <a:spcPct val="115000"/>
              </a:lnSpc>
              <a:spcBef>
                <a:spcPts val="3000"/>
              </a:spcBef>
              <a:buClr>
                <a:schemeClr val="dk1"/>
              </a:buClr>
              <a:buSzPct val="39285"/>
              <a:buFont typeface="Arial"/>
              <a:buNone/>
            </a:pPr>
            <a:r>
              <a:rPr b="1" lang="en-US" sz="2800">
                <a:solidFill>
                  <a:schemeClr val="dk1"/>
                </a:solidFill>
              </a:rPr>
              <a:t>Department of Computer Science , College of Engineering, University of Illinois at Urbana-Champaign</a:t>
            </a:r>
          </a:p>
          <a:p>
            <a:pPr indent="0" lvl="0" marL="0" marR="0" rtl="0" algn="l">
              <a:spcBef>
                <a:spcPts val="0"/>
              </a:spcBef>
              <a:spcAft>
                <a:spcPts val="0"/>
              </a:spcAft>
              <a:buNone/>
            </a:pPr>
            <a:r>
              <a:t/>
            </a:r>
            <a:endParaRPr b="1" sz="5000">
              <a:solidFill>
                <a:schemeClr val="dk1"/>
              </a:solidFill>
            </a:endParaRPr>
          </a:p>
        </p:txBody>
      </p:sp>
      <p:sp>
        <p:nvSpPr>
          <p:cNvPr id="86" name="Shape 86"/>
          <p:cNvSpPr txBox="1"/>
          <p:nvPr/>
        </p:nvSpPr>
        <p:spPr>
          <a:xfrm>
            <a:off x="1143000" y="887412"/>
            <a:ext cx="41605198" cy="1446211"/>
          </a:xfrm>
          <a:prstGeom prst="rect">
            <a:avLst/>
          </a:prstGeom>
          <a:noFill/>
          <a:ln>
            <a:noFill/>
          </a:ln>
        </p:spPr>
        <p:txBody>
          <a:bodyPr anchorCtr="0" anchor="t" bIns="45700" lIns="91425" rIns="91425" tIns="45700">
            <a:noAutofit/>
          </a:bodyPr>
          <a:lstStyle/>
          <a:p>
            <a:pPr lvl="0" rtl="0">
              <a:lnSpc>
                <a:spcPct val="115000"/>
              </a:lnSpc>
              <a:spcBef>
                <a:spcPts val="0"/>
              </a:spcBef>
              <a:buClr>
                <a:schemeClr val="dk1"/>
              </a:buClr>
              <a:buSzPct val="25000"/>
              <a:buFont typeface="Arial"/>
              <a:buNone/>
            </a:pPr>
            <a:r>
              <a:rPr lang="en-US" sz="8800">
                <a:solidFill>
                  <a:srgbClr val="052754"/>
                </a:solidFill>
                <a:latin typeface="Arial Black"/>
                <a:ea typeface="Arial Black"/>
                <a:cs typeface="Arial Black"/>
                <a:sym typeface="Arial Black"/>
              </a:rPr>
              <a:t>Image Based Navigation System</a:t>
            </a:r>
          </a:p>
          <a:p>
            <a:pPr indent="0" lvl="0" marL="0" marR="0" rtl="0" algn="l">
              <a:spcBef>
                <a:spcPts val="0"/>
              </a:spcBef>
              <a:spcAft>
                <a:spcPts val="0"/>
              </a:spcAft>
              <a:buNone/>
            </a:pPr>
            <a:r>
              <a:t/>
            </a:r>
            <a:endParaRPr sz="8800">
              <a:solidFill>
                <a:srgbClr val="052754"/>
              </a:solidFill>
              <a:latin typeface="Arial Black"/>
              <a:ea typeface="Arial Black"/>
              <a:cs typeface="Arial Black"/>
              <a:sym typeface="Arial Black"/>
            </a:endParaRPr>
          </a:p>
        </p:txBody>
      </p:sp>
      <p:sp>
        <p:nvSpPr>
          <p:cNvPr id="87" name="Shape 87"/>
          <p:cNvSpPr/>
          <p:nvPr/>
        </p:nvSpPr>
        <p:spPr>
          <a:xfrm>
            <a:off x="32918400" y="16864237"/>
            <a:ext cx="9829799" cy="11187599"/>
          </a:xfrm>
          <a:prstGeom prst="rect">
            <a:avLst/>
          </a:prstGeom>
          <a:solidFill>
            <a:schemeClr val="lt1"/>
          </a:solidFill>
          <a:ln>
            <a:noFill/>
          </a:ln>
        </p:spPr>
        <p:txBody>
          <a:bodyPr anchorCtr="0" anchor="t" bIns="360000" lIns="360000" rIns="360000" tIns="360000">
            <a:noAutofit/>
          </a:bodyPr>
          <a:lstStyle/>
          <a:p>
            <a:pPr indent="0" lvl="0" marL="0" marR="0" rtl="0" algn="l">
              <a:spcBef>
                <a:spcPts val="0"/>
              </a:spcBef>
              <a:spcAft>
                <a:spcPts val="0"/>
              </a:spcAft>
              <a:buSzPct val="25000"/>
              <a:buNone/>
            </a:pPr>
            <a:r>
              <a:rPr b="1" lang="en-US" sz="4000">
                <a:solidFill>
                  <a:srgbClr val="CC3300"/>
                </a:solidFill>
              </a:rPr>
              <a:t>Results and Conclusions:</a:t>
            </a:r>
          </a:p>
          <a:p>
            <a:pPr indent="0" lvl="0" marL="0" marR="0" rtl="0" algn="l">
              <a:spcBef>
                <a:spcPts val="0"/>
              </a:spcBef>
              <a:spcAft>
                <a:spcPts val="0"/>
              </a:spcAft>
              <a:buSzPct val="25000"/>
              <a:buNone/>
            </a:pPr>
            <a:r>
              <a:rPr lang="en-US" sz="2800">
                <a:solidFill>
                  <a:schemeClr val="dk1"/>
                </a:solidFill>
              </a:rPr>
              <a:t>	</a:t>
            </a:r>
          </a:p>
          <a:p>
            <a:pPr indent="0" lvl="0" marL="0" marR="0" rtl="0" algn="l">
              <a:spcBef>
                <a:spcPts val="0"/>
              </a:spcBef>
              <a:spcAft>
                <a:spcPts val="0"/>
              </a:spcAft>
              <a:buSzPct val="25000"/>
              <a:buNone/>
            </a:pPr>
            <a:r>
              <a:rPr b="1" lang="en-US" sz="2800">
                <a:solidFill>
                  <a:schemeClr val="dk1"/>
                </a:solidFill>
              </a:rPr>
              <a:t>Results</a:t>
            </a:r>
          </a:p>
          <a:p>
            <a:pPr indent="0" lvl="0" marL="0" marR="0" rtl="0" algn="l">
              <a:spcBef>
                <a:spcPts val="0"/>
              </a:spcBef>
              <a:spcAft>
                <a:spcPts val="0"/>
              </a:spcAft>
              <a:buSzPct val="25000"/>
              <a:buNone/>
            </a:pPr>
            <a:r>
              <a:rPr b="1" lang="en-US" sz="2800">
                <a:solidFill>
                  <a:schemeClr val="dk1"/>
                </a:solidFill>
              </a:rPr>
              <a:t>	</a:t>
            </a:r>
            <a:r>
              <a:rPr lang="en-US" sz="2800">
                <a:solidFill>
                  <a:schemeClr val="dk1"/>
                </a:solidFill>
              </a:rPr>
              <a:t>As can be seen from the images on the left, our system was able to take raw satellite imagery, and live imagery from the drone and identify where the drone was on a macroscopic scale. These results can be repeated wth high accuracy and can be computed in an acceptable amount of time, allowing a UAV to navigate to its location.</a:t>
            </a:r>
          </a:p>
          <a:p>
            <a:pPr indent="0" lvl="0" marL="0" marR="0" rtl="0" algn="l">
              <a:spcBef>
                <a:spcPts val="0"/>
              </a:spcBef>
              <a:spcAft>
                <a:spcPts val="0"/>
              </a:spcAft>
              <a:buNone/>
            </a:pPr>
            <a:r>
              <a:t/>
            </a:r>
            <a:endParaRPr sz="2800">
              <a:solidFill>
                <a:schemeClr val="dk1"/>
              </a:solidFill>
            </a:endParaRPr>
          </a:p>
          <a:p>
            <a:pPr indent="0" lvl="0" marL="0" marR="0" rtl="0" algn="l">
              <a:spcBef>
                <a:spcPts val="0"/>
              </a:spcBef>
              <a:spcAft>
                <a:spcPts val="0"/>
              </a:spcAft>
              <a:buSzPct val="25000"/>
              <a:buNone/>
            </a:pPr>
            <a:r>
              <a:rPr b="1" lang="en-US" sz="2800">
                <a:solidFill>
                  <a:schemeClr val="dk1"/>
                </a:solidFill>
              </a:rPr>
              <a:t>Conclusions:</a:t>
            </a:r>
          </a:p>
          <a:p>
            <a:pPr indent="0" lvl="0" marL="0" marR="0" rtl="0" algn="l">
              <a:spcBef>
                <a:spcPts val="0"/>
              </a:spcBef>
              <a:spcAft>
                <a:spcPts val="0"/>
              </a:spcAft>
              <a:buSzPct val="25000"/>
              <a:buNone/>
            </a:pPr>
            <a:r>
              <a:rPr lang="en-US" sz="2800">
                <a:solidFill>
                  <a:schemeClr val="dk1"/>
                </a:solidFill>
              </a:rPr>
              <a:t>	All in all, we have developed a robust, efficient, and accurate method of finding a UAV’s location based only on offline satellite imagery and photos taken by the UAV itself. This Image Based Navigation System then offers itself to be a powerful component of either a backup navigation system or a primary navigation system. Further testing and analysis needs to be completed in order to guarantee the accuracy of the system and the codebase must be optimized so that the algorithms can run faster, so that latency between when the image is taken and when a location is returned is at a minimum. </a:t>
            </a:r>
          </a:p>
        </p:txBody>
      </p:sp>
      <p:sp>
        <p:nvSpPr>
          <p:cNvPr id="88" name="Shape 88"/>
          <p:cNvSpPr/>
          <p:nvPr/>
        </p:nvSpPr>
        <p:spPr>
          <a:xfrm>
            <a:off x="1143000" y="19964400"/>
            <a:ext cx="9829799" cy="11811000"/>
          </a:xfrm>
          <a:prstGeom prst="rect">
            <a:avLst/>
          </a:prstGeom>
          <a:solidFill>
            <a:schemeClr val="lt1"/>
          </a:solidFill>
          <a:ln>
            <a:noFill/>
          </a:ln>
        </p:spPr>
        <p:txBody>
          <a:bodyPr anchorCtr="0" anchor="t" bIns="360000" lIns="360000" rIns="360000" tIns="360000">
            <a:noAutofit/>
          </a:bodyPr>
          <a:lstStyle/>
          <a:p>
            <a:pPr indent="0" lvl="0" marL="0" marR="0" rtl="0" algn="l">
              <a:spcBef>
                <a:spcPts val="0"/>
              </a:spcBef>
              <a:spcAft>
                <a:spcPts val="0"/>
              </a:spcAft>
              <a:buSzPct val="25000"/>
              <a:buNone/>
            </a:pPr>
            <a:r>
              <a:rPr b="1" lang="en-US" sz="4000">
                <a:solidFill>
                  <a:srgbClr val="CC3300"/>
                </a:solidFill>
              </a:rPr>
              <a:t>Aim</a:t>
            </a:r>
          </a:p>
          <a:p>
            <a:pPr indent="0" lvl="0" marL="0" marR="0" rtl="0" algn="l">
              <a:spcBef>
                <a:spcPts val="0"/>
              </a:spcBef>
              <a:spcAft>
                <a:spcPts val="0"/>
              </a:spcAft>
              <a:buSzPct val="25000"/>
              <a:buNone/>
            </a:pPr>
            <a:r>
              <a:rPr b="0" baseline="0" i="0" lang="en-US" sz="2800" u="none" cap="none" strike="noStrike">
                <a:solidFill>
                  <a:schemeClr val="dk1"/>
                </a:solidFill>
                <a:latin typeface="Arial"/>
                <a:ea typeface="Arial"/>
                <a:cs typeface="Arial"/>
                <a:sym typeface="Arial"/>
              </a:rPr>
              <a:t> </a:t>
            </a:r>
          </a:p>
          <a:p>
            <a:pPr indent="0" lvl="0" marL="0" marR="0" rtl="0" algn="l">
              <a:lnSpc>
                <a:spcPct val="115000"/>
              </a:lnSpc>
              <a:spcBef>
                <a:spcPts val="0"/>
              </a:spcBef>
              <a:spcAft>
                <a:spcPts val="0"/>
              </a:spcAft>
              <a:buSzPct val="25000"/>
              <a:buNone/>
            </a:pPr>
            <a:r>
              <a:rPr lang="en-US" sz="3200">
                <a:solidFill>
                  <a:srgbClr val="222222"/>
                </a:solidFill>
              </a:rPr>
              <a:t>  There are two aims. The first aim is to come up with an algorithm which compares the satellite images (from google earth) with current view from UVA’s camera. The second aim is to simplify the algorithm which can run and compile on limited source like, “Odroid board” on UVA</a:t>
            </a:r>
          </a:p>
        </p:txBody>
      </p:sp>
      <p:sp>
        <p:nvSpPr>
          <p:cNvPr id="89" name="Shape 89"/>
          <p:cNvSpPr/>
          <p:nvPr/>
        </p:nvSpPr>
        <p:spPr>
          <a:xfrm>
            <a:off x="1217550" y="4828750"/>
            <a:ext cx="9829799" cy="14569799"/>
          </a:xfrm>
          <a:prstGeom prst="rect">
            <a:avLst/>
          </a:prstGeom>
          <a:solidFill>
            <a:schemeClr val="lt1"/>
          </a:solidFill>
          <a:ln>
            <a:noFill/>
          </a:ln>
        </p:spPr>
        <p:txBody>
          <a:bodyPr anchorCtr="0" anchor="t" bIns="360000" lIns="360000" rIns="360000" tIns="360000">
            <a:noAutofit/>
          </a:bodyPr>
          <a:lstStyle/>
          <a:p>
            <a:pPr indent="0" lvl="0" marL="0" marR="0" rtl="0" algn="l">
              <a:spcBef>
                <a:spcPts val="0"/>
              </a:spcBef>
              <a:spcAft>
                <a:spcPts val="0"/>
              </a:spcAft>
              <a:buSzPct val="25000"/>
              <a:buNone/>
            </a:pPr>
            <a:r>
              <a:rPr b="1" baseline="0" i="0" lang="en-US" sz="4000" u="none" cap="none" strike="noStrike">
                <a:solidFill>
                  <a:srgbClr val="CC3300"/>
                </a:solidFill>
                <a:latin typeface="Arial"/>
                <a:ea typeface="Arial"/>
                <a:cs typeface="Arial"/>
                <a:sym typeface="Arial"/>
              </a:rPr>
              <a:t>Introduction</a:t>
            </a:r>
          </a:p>
          <a:p>
            <a:pPr indent="0" lvl="0" marL="0" marR="0" rtl="0" algn="l">
              <a:spcBef>
                <a:spcPts val="0"/>
              </a:spcBef>
              <a:spcAft>
                <a:spcPts val="0"/>
              </a:spcAft>
              <a:buSzPct val="25000"/>
              <a:buNone/>
            </a:pPr>
            <a:r>
              <a:rPr b="1" baseline="0" i="0" lang="en-US" sz="2800" u="none" cap="none" strike="noStrike">
                <a:solidFill>
                  <a:schemeClr val="dk1"/>
                </a:solidFill>
                <a:latin typeface="Arial"/>
                <a:ea typeface="Arial"/>
                <a:cs typeface="Arial"/>
                <a:sym typeface="Arial"/>
              </a:rPr>
              <a:t> </a:t>
            </a:r>
          </a:p>
          <a:p>
            <a:pPr indent="457200" lvl="0" rtl="0">
              <a:lnSpc>
                <a:spcPct val="115000"/>
              </a:lnSpc>
              <a:spcBef>
                <a:spcPts val="0"/>
              </a:spcBef>
              <a:buClr>
                <a:schemeClr val="dk1"/>
              </a:buClr>
              <a:buSzPct val="34375"/>
              <a:buFont typeface="Arial"/>
              <a:buNone/>
            </a:pPr>
            <a:r>
              <a:rPr lang="en-US" sz="3200">
                <a:solidFill>
                  <a:schemeClr val="dk1"/>
                </a:solidFill>
              </a:rPr>
              <a:t>UAVs today are assisted by many sensors - GPS, Compass, Sonar - however, these sensors are prone to error or even failure. Our task is to design a system with quite rigid restrictions on computational capacity, power usage, weight, and computational speed, to use machine vision and image processing in order to allow a UAV to find its position based only on a photo it has taken and a database of preprocessed images it has. This feature can be used as either the only method of positioning or can even be used as a fallback method for navigation system.</a:t>
            </a:r>
          </a:p>
          <a:p>
            <a:pPr indent="0" lvl="0" marL="0" marR="0" rtl="0" algn="l">
              <a:spcBef>
                <a:spcPts val="0"/>
              </a:spcBef>
              <a:spcAft>
                <a:spcPts val="0"/>
              </a:spcAft>
              <a:buNone/>
            </a:pPr>
            <a:r>
              <a:t/>
            </a:r>
            <a:endParaRPr sz="2800">
              <a:solidFill>
                <a:schemeClr val="dk1"/>
              </a:solidFill>
            </a:endParaRPr>
          </a:p>
        </p:txBody>
      </p:sp>
      <p:sp>
        <p:nvSpPr>
          <p:cNvPr id="90" name="Shape 90"/>
          <p:cNvSpPr/>
          <p:nvPr/>
        </p:nvSpPr>
        <p:spPr>
          <a:xfrm>
            <a:off x="11639550" y="4724400"/>
            <a:ext cx="10010699" cy="27051000"/>
          </a:xfrm>
          <a:prstGeom prst="rect">
            <a:avLst/>
          </a:prstGeom>
          <a:solidFill>
            <a:schemeClr val="lt1"/>
          </a:solidFill>
          <a:ln>
            <a:noFill/>
          </a:ln>
        </p:spPr>
        <p:txBody>
          <a:bodyPr anchorCtr="0" anchor="t" bIns="360000" lIns="360000" rIns="360000" tIns="360000">
            <a:noAutofit/>
          </a:bodyPr>
          <a:lstStyle/>
          <a:p>
            <a:pPr indent="-381000" lvl="0" marL="381000" marR="0" rtl="0" algn="l">
              <a:spcBef>
                <a:spcPts val="0"/>
              </a:spcBef>
              <a:spcAft>
                <a:spcPts val="0"/>
              </a:spcAft>
              <a:buSzPct val="25000"/>
              <a:buNone/>
            </a:pPr>
            <a:r>
              <a:rPr b="1" baseline="0" i="0" lang="en-US" sz="4000" u="none" cap="none" strike="noStrike">
                <a:solidFill>
                  <a:srgbClr val="CC3300"/>
                </a:solidFill>
                <a:latin typeface="Arial"/>
                <a:ea typeface="Arial"/>
                <a:cs typeface="Arial"/>
                <a:sym typeface="Arial"/>
              </a:rPr>
              <a:t>Method and </a:t>
            </a:r>
            <a:r>
              <a:rPr b="1" lang="en-US" sz="4000">
                <a:solidFill>
                  <a:srgbClr val="CC3300"/>
                </a:solidFill>
              </a:rPr>
              <a:t>Storage</a:t>
            </a:r>
          </a:p>
          <a:p>
            <a:pPr indent="-381000" lvl="0" marL="381000" marR="0" rtl="0" algn="l">
              <a:lnSpc>
                <a:spcPct val="115000"/>
              </a:lnSpc>
              <a:spcBef>
                <a:spcPts val="0"/>
              </a:spcBef>
              <a:spcAft>
                <a:spcPts val="0"/>
              </a:spcAft>
              <a:buSzPct val="25000"/>
              <a:buNone/>
            </a:pPr>
            <a:r>
              <a:rPr b="1" lang="en-US" sz="2800">
                <a:solidFill>
                  <a:schemeClr val="dk1"/>
                </a:solidFill>
              </a:rPr>
              <a:t>	</a:t>
            </a:r>
            <a:r>
              <a:rPr lang="en-US" sz="3200">
                <a:solidFill>
                  <a:schemeClr val="dk1"/>
                </a:solidFill>
              </a:rPr>
              <a:t>Firstly, we have to translate the human readable image to machine readable image. The most efficient way is to use the edge detection method. </a:t>
            </a:r>
          </a:p>
        </p:txBody>
      </p:sp>
      <p:sp>
        <p:nvSpPr>
          <p:cNvPr id="91" name="Shape 91"/>
          <p:cNvSpPr/>
          <p:nvPr/>
        </p:nvSpPr>
        <p:spPr>
          <a:xfrm>
            <a:off x="21995650" y="4724400"/>
            <a:ext cx="10464300" cy="10629899"/>
          </a:xfrm>
          <a:prstGeom prst="rect">
            <a:avLst/>
          </a:prstGeom>
          <a:solidFill>
            <a:schemeClr val="lt1"/>
          </a:solidFill>
          <a:ln>
            <a:noFill/>
          </a:ln>
        </p:spPr>
        <p:txBody>
          <a:bodyPr anchorCtr="0" anchor="t" bIns="360000" lIns="360000" rIns="360000" tIns="360000">
            <a:noAutofit/>
          </a:bodyPr>
          <a:lstStyle/>
          <a:p>
            <a:pPr indent="0" lvl="0" marL="0" marR="0" rtl="0" algn="l">
              <a:spcBef>
                <a:spcPts val="2000"/>
              </a:spcBef>
              <a:spcAft>
                <a:spcPts val="0"/>
              </a:spcAft>
              <a:buSzPct val="25000"/>
              <a:buNone/>
            </a:pPr>
            <a:r>
              <a:rPr b="1" lang="en-US" sz="4000">
                <a:solidFill>
                  <a:srgbClr val="CC3300"/>
                </a:solidFill>
              </a:rPr>
              <a:t>Edge Detection and Template Matching</a:t>
            </a:r>
          </a:p>
          <a:p>
            <a:pPr lvl="0" rtl="0">
              <a:spcBef>
                <a:spcPts val="0"/>
              </a:spcBef>
              <a:buClr>
                <a:schemeClr val="dk1"/>
              </a:buClr>
              <a:buFont typeface="Arial"/>
              <a:buNone/>
            </a:pPr>
            <a:r>
              <a:t/>
            </a:r>
            <a:endParaRPr sz="2800">
              <a:solidFill>
                <a:schemeClr val="dk1"/>
              </a:solidFill>
            </a:endParaRPr>
          </a:p>
          <a:p>
            <a:pPr lvl="0" rtl="0">
              <a:spcBef>
                <a:spcPts val="0"/>
              </a:spcBef>
              <a:buSzPct val="25000"/>
              <a:buNone/>
            </a:pPr>
            <a:r>
              <a:rPr b="1" lang="en-US" sz="2800">
                <a:solidFill>
                  <a:schemeClr val="dk1"/>
                </a:solidFill>
              </a:rPr>
              <a:t>Edge Detection</a:t>
            </a:r>
          </a:p>
          <a:p>
            <a:pPr lvl="0" rtl="0">
              <a:spcBef>
                <a:spcPts val="0"/>
              </a:spcBef>
              <a:buSzPct val="25000"/>
              <a:buNone/>
            </a:pPr>
            <a:r>
              <a:rPr lang="en-US" sz="2800">
                <a:solidFill>
                  <a:schemeClr val="dk1"/>
                </a:solidFill>
              </a:rPr>
              <a:t>	In order to accomplish useful and accurate Template Matching, a image must first be Edge Detected. This process is quite simply does as it says, it attempts to detect the edges in a image. This is done by first applying a slight Gaussian filter to the image in order to remove noise. This blurred image is thien applied to a Canny Algorithm that finds the points of high relative intensity in an image and returns a greyscale map of this intensity.</a:t>
            </a:r>
          </a:p>
          <a:p>
            <a:pPr lvl="0" rtl="0">
              <a:spcBef>
                <a:spcPts val="0"/>
              </a:spcBef>
              <a:buNone/>
            </a:pPr>
            <a:r>
              <a:t/>
            </a:r>
            <a:endParaRPr sz="2800">
              <a:solidFill>
                <a:schemeClr val="dk1"/>
              </a:solidFill>
            </a:endParaRPr>
          </a:p>
          <a:p>
            <a:pPr lvl="0" rtl="0">
              <a:spcBef>
                <a:spcPts val="0"/>
              </a:spcBef>
              <a:buSzPct val="25000"/>
              <a:buNone/>
            </a:pPr>
            <a:r>
              <a:rPr b="1" lang="en-US" sz="2800">
                <a:solidFill>
                  <a:schemeClr val="dk1"/>
                </a:solidFill>
              </a:rPr>
              <a:t>Template Matching</a:t>
            </a:r>
          </a:p>
          <a:p>
            <a:pPr lvl="0" rtl="0">
              <a:spcBef>
                <a:spcPts val="0"/>
              </a:spcBef>
              <a:buClr>
                <a:schemeClr val="dk1"/>
              </a:buClr>
              <a:buSzPct val="25000"/>
              <a:buFont typeface="Arial"/>
              <a:buNone/>
            </a:pPr>
            <a:r>
              <a:rPr lang="en-US" sz="2800">
                <a:solidFill>
                  <a:schemeClr val="dk1"/>
                </a:solidFill>
              </a:rPr>
              <a:t>	The process of finding an image within an image is referred to as template matching. This is accomplished by “sliding” a template image over a source image and recording how well the template matches the source. The location with the best match is the location of the template in the source. In order to make this method work at varying altitudes, our method implements scale invariant template matching. This is done by changing the scale of the source image and continuously matching to find the location of greatest correlation. </a:t>
            </a:r>
          </a:p>
          <a:p>
            <a:pPr indent="0" lvl="0" marL="0" marR="0" rtl="0" algn="l">
              <a:spcBef>
                <a:spcPts val="2000"/>
              </a:spcBef>
              <a:spcAft>
                <a:spcPts val="0"/>
              </a:spcAft>
              <a:buNone/>
            </a:pPr>
            <a:r>
              <a:t/>
            </a:r>
            <a:endParaRPr b="1" sz="4000">
              <a:solidFill>
                <a:srgbClr val="CC3300"/>
              </a:solidFill>
            </a:endParaRPr>
          </a:p>
        </p:txBody>
      </p:sp>
      <p:sp>
        <p:nvSpPr>
          <p:cNvPr id="92" name="Shape 92"/>
          <p:cNvSpPr/>
          <p:nvPr/>
        </p:nvSpPr>
        <p:spPr>
          <a:xfrm>
            <a:off x="32918400" y="4724400"/>
            <a:ext cx="9829799" cy="11429999"/>
          </a:xfrm>
          <a:prstGeom prst="rect">
            <a:avLst/>
          </a:prstGeom>
          <a:solidFill>
            <a:schemeClr val="lt1"/>
          </a:solidFill>
          <a:ln>
            <a:noFill/>
          </a:ln>
        </p:spPr>
        <p:txBody>
          <a:bodyPr anchorCtr="0" anchor="t" bIns="360000" lIns="360000" rIns="360000" tIns="360000">
            <a:noAutofit/>
          </a:bodyPr>
          <a:lstStyle/>
          <a:p>
            <a:pPr lvl="0" rtl="0">
              <a:spcBef>
                <a:spcPts val="0"/>
              </a:spcBef>
              <a:buClr>
                <a:schemeClr val="dk1"/>
              </a:buClr>
              <a:buSzPct val="25000"/>
              <a:buFont typeface="Arial"/>
              <a:buNone/>
            </a:pPr>
            <a:r>
              <a:rPr b="1" lang="en-US" sz="4000">
                <a:solidFill>
                  <a:srgbClr val="CC3300"/>
                </a:solidFill>
              </a:rPr>
              <a:t>Future Work</a:t>
            </a:r>
          </a:p>
          <a:p>
            <a:pPr indent="0" lvl="0" marL="0" marR="0" rtl="0" algn="l">
              <a:spcBef>
                <a:spcPts val="0"/>
              </a:spcBef>
              <a:spcAft>
                <a:spcPts val="0"/>
              </a:spcAft>
              <a:buNone/>
            </a:pPr>
            <a:r>
              <a:t/>
            </a:r>
            <a:endParaRPr sz="2800">
              <a:solidFill>
                <a:schemeClr val="dk1"/>
              </a:solidFill>
            </a:endParaRPr>
          </a:p>
          <a:p>
            <a:pPr indent="0" lvl="0" marL="0" marR="0" rtl="0" algn="l">
              <a:lnSpc>
                <a:spcPct val="100000"/>
              </a:lnSpc>
              <a:spcBef>
                <a:spcPts val="0"/>
              </a:spcBef>
              <a:spcAft>
                <a:spcPts val="0"/>
              </a:spcAft>
              <a:buSzPct val="25000"/>
              <a:buNone/>
            </a:pPr>
            <a:r>
              <a:rPr lang="en-US" sz="2800">
                <a:solidFill>
                  <a:schemeClr val="dk1"/>
                </a:solidFill>
              </a:rPr>
              <a:t>	In order to make the edge detection and storing process more accurate and efficient,  we still have to working on the following problems. The first one is to get the accurate greyscale map in a cloudy weather. The most reliable way for us is to lower the altitude of the plane by manipulating the autopilot system. The second problem is to stable the on-board camera by a vertical direction to the ground. Perhaps, we can apply gyroscopes and other subsidiary sensors to control the on-board camera taking photos as soon as it is pointing to the ground.</a:t>
            </a:r>
          </a:p>
        </p:txBody>
      </p:sp>
      <p:sp>
        <p:nvSpPr>
          <p:cNvPr id="93" name="Shape 93"/>
          <p:cNvSpPr/>
          <p:nvPr/>
        </p:nvSpPr>
        <p:spPr>
          <a:xfrm>
            <a:off x="22783800" y="26276300"/>
            <a:ext cx="8915400" cy="3598862"/>
          </a:xfrm>
          <a:prstGeom prst="rect">
            <a:avLst/>
          </a:prstGeom>
          <a:solidFill>
            <a:srgbClr val="EEEEEE"/>
          </a:solidFill>
          <a:ln cap="flat"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8600" u="none" cap="none" strike="noStrike">
              <a:solidFill>
                <a:schemeClr val="dk1"/>
              </a:solidFill>
              <a:latin typeface="Arial"/>
              <a:ea typeface="Arial"/>
              <a:cs typeface="Arial"/>
              <a:sym typeface="Arial"/>
            </a:endParaRPr>
          </a:p>
        </p:txBody>
      </p:sp>
      <p:sp>
        <p:nvSpPr>
          <p:cNvPr id="94" name="Shape 94"/>
          <p:cNvSpPr txBox="1"/>
          <p:nvPr/>
        </p:nvSpPr>
        <p:spPr>
          <a:xfrm>
            <a:off x="22783800" y="29994225"/>
            <a:ext cx="8915400" cy="1323975"/>
          </a:xfrm>
          <a:prstGeom prst="rect">
            <a:avLst/>
          </a:prstGeom>
          <a:noFill/>
          <a:ln>
            <a:noFill/>
          </a:ln>
        </p:spPr>
        <p:txBody>
          <a:bodyPr anchorCtr="0" anchor="t" bIns="45700" lIns="0" rIns="0" tIns="45700">
            <a:noAutofit/>
          </a:bodyPr>
          <a:lstStyle/>
          <a:p>
            <a:pPr indent="0" lvl="0" marL="0" marR="0" rtl="0" algn="l">
              <a:spcBef>
                <a:spcPts val="0"/>
              </a:spcBef>
              <a:spcAft>
                <a:spcPts val="0"/>
              </a:spcAft>
              <a:buSzPct val="25000"/>
              <a:buNone/>
            </a:pPr>
            <a:r>
              <a:rPr b="0" baseline="0" i="1" lang="en-US" sz="2000" u="none" cap="none" strike="noStrike">
                <a:solidFill>
                  <a:schemeClr val="dk1"/>
                </a:solidFill>
                <a:latin typeface="Arial"/>
                <a:ea typeface="Arial"/>
                <a:cs typeface="Arial"/>
                <a:sym typeface="Arial"/>
              </a:rPr>
              <a:t>Captions set in a serif style font such as Times, 18 to 24 size, italic style. </a:t>
            </a:r>
          </a:p>
          <a:p>
            <a:pPr indent="0" lvl="0" marL="0" marR="0" rtl="0" algn="l">
              <a:spcBef>
                <a:spcPts val="0"/>
              </a:spcBef>
              <a:spcAft>
                <a:spcPts val="0"/>
              </a:spcAft>
              <a:buNone/>
            </a:pPr>
            <a:r>
              <a:t/>
            </a:r>
            <a:endParaRPr b="0" baseline="0" i="1" sz="20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baseline="0" i="1" lang="en-US" sz="2000" u="none" cap="none" strike="noStrike">
                <a:solidFill>
                  <a:schemeClr val="dk1"/>
                </a:solidFill>
                <a:latin typeface="Arial"/>
                <a:ea typeface="Arial"/>
                <a:cs typeface="Arial"/>
                <a:sym typeface="Arial"/>
              </a:rPr>
              <a:t>Duis autem vel eum iriure dolor in hendrerit in vulputate velit esse molestie consequat.</a:t>
            </a:r>
          </a:p>
        </p:txBody>
      </p:sp>
      <p:sp>
        <p:nvSpPr>
          <p:cNvPr id="95" name="Shape 95"/>
          <p:cNvSpPr/>
          <p:nvPr/>
        </p:nvSpPr>
        <p:spPr>
          <a:xfrm>
            <a:off x="22783800" y="21996400"/>
            <a:ext cx="5399087" cy="3598862"/>
          </a:xfrm>
          <a:prstGeom prst="rect">
            <a:avLst/>
          </a:prstGeom>
          <a:solidFill>
            <a:srgbClr val="EEEEEE"/>
          </a:solidFill>
          <a:ln cap="flat"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8600" u="none" cap="none" strike="noStrike">
              <a:solidFill>
                <a:schemeClr val="dk1"/>
              </a:solidFill>
              <a:latin typeface="Arial"/>
              <a:ea typeface="Arial"/>
              <a:cs typeface="Arial"/>
              <a:sym typeface="Arial"/>
            </a:endParaRPr>
          </a:p>
        </p:txBody>
      </p:sp>
      <p:sp>
        <p:nvSpPr>
          <p:cNvPr id="96" name="Shape 96"/>
          <p:cNvSpPr txBox="1"/>
          <p:nvPr/>
        </p:nvSpPr>
        <p:spPr>
          <a:xfrm>
            <a:off x="28194000" y="21790025"/>
            <a:ext cx="3505200" cy="2825749"/>
          </a:xfrm>
          <a:prstGeom prst="rect">
            <a:avLst/>
          </a:prstGeom>
          <a:noFill/>
          <a:ln>
            <a:noFill/>
          </a:ln>
        </p:spPr>
        <p:txBody>
          <a:bodyPr anchorCtr="0" anchor="t" bIns="180000" lIns="180000" rIns="180000" tIns="180000">
            <a:noAutofit/>
          </a:bodyPr>
          <a:lstStyle/>
          <a:p>
            <a:pPr indent="0" lvl="0" marL="0" marR="0" rtl="0" algn="l">
              <a:spcBef>
                <a:spcPts val="0"/>
              </a:spcBef>
              <a:spcAft>
                <a:spcPts val="0"/>
              </a:spcAft>
              <a:buSzPct val="25000"/>
              <a:buNone/>
            </a:pPr>
            <a:r>
              <a:rPr b="0" baseline="0" i="1" lang="en-US" sz="2000" u="none" cap="none" strike="noStrike">
                <a:solidFill>
                  <a:schemeClr val="dk1"/>
                </a:solidFill>
                <a:latin typeface="Arial"/>
                <a:ea typeface="Arial"/>
                <a:cs typeface="Arial"/>
                <a:sym typeface="Arial"/>
              </a:rPr>
              <a:t>Captions set in a serif style font such as Times, 18 to 24 size, italic style. </a:t>
            </a:r>
          </a:p>
          <a:p>
            <a:pPr indent="0" lvl="0" marL="0" marR="0" rtl="0" algn="l">
              <a:spcBef>
                <a:spcPts val="0"/>
              </a:spcBef>
              <a:spcAft>
                <a:spcPts val="0"/>
              </a:spcAft>
              <a:buNone/>
            </a:pPr>
            <a:r>
              <a:t/>
            </a:r>
            <a:endParaRPr b="0" baseline="0" i="1" sz="20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baseline="0" i="1" lang="en-US" sz="2000" u="none" cap="none" strike="noStrike">
                <a:solidFill>
                  <a:schemeClr val="dk1"/>
                </a:solidFill>
                <a:latin typeface="Arial"/>
                <a:ea typeface="Arial"/>
                <a:cs typeface="Arial"/>
                <a:sym typeface="Arial"/>
              </a:rPr>
              <a:t>Duis autem vel eum iriure dolor in hendrerit in vulputate velit esse molestie consequat.</a:t>
            </a:r>
          </a:p>
        </p:txBody>
      </p:sp>
      <p:sp>
        <p:nvSpPr>
          <p:cNvPr id="97" name="Shape 97"/>
          <p:cNvSpPr txBox="1"/>
          <p:nvPr/>
        </p:nvSpPr>
        <p:spPr>
          <a:xfrm>
            <a:off x="12192000" y="21790025"/>
            <a:ext cx="3505200" cy="1576800"/>
          </a:xfrm>
          <a:prstGeom prst="rect">
            <a:avLst/>
          </a:prstGeom>
          <a:noFill/>
          <a:ln>
            <a:noFill/>
          </a:ln>
        </p:spPr>
        <p:txBody>
          <a:bodyPr anchorCtr="0" anchor="t" bIns="180000" lIns="180000" rIns="180000" tIns="180000">
            <a:noAutofit/>
          </a:bodyPr>
          <a:lstStyle/>
          <a:p>
            <a:pPr lvl="0" rtl="0" algn="ctr">
              <a:lnSpc>
                <a:spcPct val="115000"/>
              </a:lnSpc>
              <a:spcBef>
                <a:spcPts val="1400"/>
              </a:spcBef>
              <a:buClr>
                <a:schemeClr val="dk1"/>
              </a:buClr>
              <a:buSzPct val="55000"/>
              <a:buFont typeface="Arial"/>
              <a:buNone/>
            </a:pPr>
            <a:r>
              <a:rPr b="1" lang="en-US" sz="2000">
                <a:solidFill>
                  <a:schemeClr val="dk1"/>
                </a:solidFill>
              </a:rPr>
              <a:t>Quadtree representations</a:t>
            </a:r>
          </a:p>
          <a:p>
            <a:pPr indent="0" lvl="0" marL="0" marR="0" rtl="0" algn="r">
              <a:spcBef>
                <a:spcPts val="0"/>
              </a:spcBef>
              <a:spcAft>
                <a:spcPts val="0"/>
              </a:spcAft>
              <a:buSzPct val="25000"/>
              <a:buNone/>
            </a:pPr>
            <a:r>
              <a:rPr i="1" lang="en-US" sz="2000">
                <a:solidFill>
                  <a:schemeClr val="dk1"/>
                </a:solidFill>
              </a:rPr>
              <a:t>http://web.stanford.edu/class/ee368b/Projects/embrya/</a:t>
            </a:r>
          </a:p>
        </p:txBody>
      </p:sp>
      <p:sp>
        <p:nvSpPr>
          <p:cNvPr id="98" name="Shape 98"/>
          <p:cNvSpPr txBox="1"/>
          <p:nvPr/>
        </p:nvSpPr>
        <p:spPr>
          <a:xfrm>
            <a:off x="12192000" y="29994225"/>
            <a:ext cx="8915400" cy="1323975"/>
          </a:xfrm>
          <a:prstGeom prst="rect">
            <a:avLst/>
          </a:prstGeom>
          <a:noFill/>
          <a:ln>
            <a:noFill/>
          </a:ln>
        </p:spPr>
        <p:txBody>
          <a:bodyPr anchorCtr="0" anchor="t" bIns="45700" lIns="0" rIns="0" tIns="45700">
            <a:noAutofit/>
          </a:bodyPr>
          <a:lstStyle/>
          <a:p>
            <a:pPr indent="0" lvl="0" marL="0" marR="0" rtl="0" algn="l">
              <a:spcBef>
                <a:spcPts val="0"/>
              </a:spcBef>
              <a:spcAft>
                <a:spcPts val="0"/>
              </a:spcAft>
              <a:buSzPct val="25000"/>
              <a:buNone/>
            </a:pPr>
            <a:r>
              <a:rPr b="1" lang="en-US" sz="2000">
                <a:solidFill>
                  <a:schemeClr val="dk1"/>
                </a:solidFill>
              </a:rPr>
              <a:t>The implementation of how to splicing the tree.</a:t>
            </a:r>
          </a:p>
          <a:p>
            <a:pPr indent="0" lvl="0" marL="0" marR="0" rtl="0" algn="l">
              <a:spcBef>
                <a:spcPts val="0"/>
              </a:spcBef>
              <a:spcAft>
                <a:spcPts val="0"/>
              </a:spcAft>
              <a:buSzPct val="25000"/>
              <a:buNone/>
            </a:pPr>
            <a:r>
              <a:rPr lang="en-US" sz="2000">
                <a:solidFill>
                  <a:schemeClr val="dk1"/>
                </a:solidFill>
              </a:rPr>
              <a:t>(from:</a:t>
            </a:r>
            <a:r>
              <a:rPr i="1" lang="en-US" sz="2000">
                <a:solidFill>
                  <a:schemeClr val="dk1"/>
                </a:solidFill>
              </a:rPr>
              <a:t>http://upcommons.upc.edu/pfc/bitstream/2099.1/15859/3/exchange_internship_uj.pdf.txt </a:t>
            </a:r>
            <a:r>
              <a:rPr lang="en-US" sz="2000">
                <a:solidFill>
                  <a:schemeClr val="dk1"/>
                </a:solidFill>
              </a:rPr>
              <a:t>)</a:t>
            </a:r>
          </a:p>
        </p:txBody>
      </p:sp>
      <p:sp>
        <p:nvSpPr>
          <p:cNvPr id="99" name="Shape 99"/>
          <p:cNvSpPr/>
          <p:nvPr/>
        </p:nvSpPr>
        <p:spPr>
          <a:xfrm>
            <a:off x="32918400" y="28803600"/>
            <a:ext cx="9829799" cy="2971799"/>
          </a:xfrm>
          <a:prstGeom prst="rect">
            <a:avLst/>
          </a:prstGeom>
          <a:solidFill>
            <a:schemeClr val="lt1"/>
          </a:solidFill>
          <a:ln>
            <a:noFill/>
          </a:ln>
        </p:spPr>
        <p:txBody>
          <a:bodyPr anchorCtr="0" anchor="t" bIns="360000" lIns="360000" rIns="360000" tIns="360000">
            <a:noAutofit/>
          </a:bodyPr>
          <a:lstStyle/>
          <a:p>
            <a:pPr indent="0" lvl="0" marL="0" marR="0" rtl="0" algn="l">
              <a:spcBef>
                <a:spcPts val="0"/>
              </a:spcBef>
              <a:spcAft>
                <a:spcPts val="0"/>
              </a:spcAft>
              <a:buNone/>
            </a:pPr>
            <a:r>
              <a:t/>
            </a:r>
            <a:endParaRPr b="0" baseline="0" i="0" sz="2800" u="none" cap="none" strike="noStrike">
              <a:solidFill>
                <a:schemeClr val="dk1"/>
              </a:solidFill>
              <a:latin typeface="Arial"/>
              <a:ea typeface="Arial"/>
              <a:cs typeface="Arial"/>
              <a:sym typeface="Arial"/>
            </a:endParaRPr>
          </a:p>
        </p:txBody>
      </p:sp>
      <p:pic>
        <p:nvPicPr>
          <p:cNvPr id="100" name="Shape 100"/>
          <p:cNvPicPr preferRelativeResize="0"/>
          <p:nvPr/>
        </p:nvPicPr>
        <p:blipFill rotWithShape="1">
          <a:blip r:embed="rId3">
            <a:alphaModFix/>
          </a:blip>
          <a:srcRect b="0" l="0" r="0" t="0"/>
          <a:stretch/>
        </p:blipFill>
        <p:spPr>
          <a:xfrm>
            <a:off x="33299400" y="29337000"/>
            <a:ext cx="7713663" cy="1285874"/>
          </a:xfrm>
          <a:prstGeom prst="rect">
            <a:avLst/>
          </a:prstGeom>
          <a:noFill/>
          <a:ln>
            <a:noFill/>
          </a:ln>
        </p:spPr>
      </p:pic>
      <p:pic>
        <p:nvPicPr>
          <p:cNvPr id="101" name="Shape 101"/>
          <p:cNvPicPr preferRelativeResize="0"/>
          <p:nvPr/>
        </p:nvPicPr>
        <p:blipFill>
          <a:blip r:embed="rId4">
            <a:alphaModFix/>
          </a:blip>
          <a:stretch>
            <a:fillRect/>
          </a:stretch>
        </p:blipFill>
        <p:spPr>
          <a:xfrm>
            <a:off x="1520100" y="13671450"/>
            <a:ext cx="4364400" cy="3598850"/>
          </a:xfrm>
          <a:prstGeom prst="rect">
            <a:avLst/>
          </a:prstGeom>
          <a:noFill/>
          <a:ln>
            <a:noFill/>
          </a:ln>
        </p:spPr>
      </p:pic>
      <p:sp>
        <p:nvSpPr>
          <p:cNvPr id="102" name="Shape 102"/>
          <p:cNvSpPr txBox="1"/>
          <p:nvPr/>
        </p:nvSpPr>
        <p:spPr>
          <a:xfrm>
            <a:off x="1669200" y="17518062"/>
            <a:ext cx="4364400" cy="1162800"/>
          </a:xfrm>
          <a:prstGeom prst="rect">
            <a:avLst/>
          </a:prstGeom>
          <a:noFill/>
          <a:ln>
            <a:noFill/>
          </a:ln>
        </p:spPr>
        <p:txBody>
          <a:bodyPr anchorCtr="0" anchor="t" bIns="91425" lIns="91425" rIns="91425" tIns="91425">
            <a:noAutofit/>
          </a:bodyPr>
          <a:lstStyle/>
          <a:p>
            <a:pPr>
              <a:spcBef>
                <a:spcPts val="0"/>
              </a:spcBef>
              <a:buNone/>
            </a:pPr>
            <a:r>
              <a:rPr lang="en-US" sz="1800">
                <a:solidFill>
                  <a:srgbClr val="252525"/>
                </a:solidFill>
              </a:rPr>
              <a:t>A </a:t>
            </a:r>
            <a:r>
              <a:rPr lang="en-US" sz="1800">
                <a:hlinkClick r:id="rId5"/>
              </a:rPr>
              <a:t>DJI</a:t>
            </a:r>
            <a:r>
              <a:rPr lang="en-US" sz="1800"/>
              <a:t> </a:t>
            </a:r>
            <a:r>
              <a:rPr lang="en-US" sz="1800">
                <a:hlinkClick r:id="rId6"/>
              </a:rPr>
              <a:t>Phantom</a:t>
            </a:r>
            <a:r>
              <a:rPr lang="en-US" sz="1800"/>
              <a:t> UAV for commercial and recreational aerial photography ( from </a:t>
            </a:r>
            <a:r>
              <a:rPr i="1" lang="en-US" sz="1800"/>
              <a:t>http://en.wikipedia.org/wiki/U</a:t>
            </a:r>
            <a:r>
              <a:rPr i="1" lang="en-US" sz="1800">
                <a:solidFill>
                  <a:srgbClr val="252525"/>
                </a:solidFill>
              </a:rPr>
              <a:t>nmanned_aerial_vehicle</a:t>
            </a:r>
            <a:r>
              <a:rPr lang="en-US" sz="1800">
                <a:solidFill>
                  <a:srgbClr val="252525"/>
                </a:solidFill>
              </a:rPr>
              <a:t>)</a:t>
            </a:r>
          </a:p>
        </p:txBody>
      </p:sp>
      <p:pic>
        <p:nvPicPr>
          <p:cNvPr id="103" name="Shape 103"/>
          <p:cNvPicPr preferRelativeResize="0"/>
          <p:nvPr/>
        </p:nvPicPr>
        <p:blipFill>
          <a:blip r:embed="rId7">
            <a:alphaModFix/>
          </a:blip>
          <a:stretch>
            <a:fillRect/>
          </a:stretch>
        </p:blipFill>
        <p:spPr>
          <a:xfrm>
            <a:off x="6140075" y="15082025"/>
            <a:ext cx="4364400" cy="3598850"/>
          </a:xfrm>
          <a:prstGeom prst="rect">
            <a:avLst/>
          </a:prstGeom>
          <a:noFill/>
          <a:ln>
            <a:noFill/>
          </a:ln>
        </p:spPr>
      </p:pic>
      <p:sp>
        <p:nvSpPr>
          <p:cNvPr id="104" name="Shape 104"/>
          <p:cNvSpPr txBox="1"/>
          <p:nvPr/>
        </p:nvSpPr>
        <p:spPr>
          <a:xfrm>
            <a:off x="6053975" y="13671450"/>
            <a:ext cx="4536599" cy="1285800"/>
          </a:xfrm>
          <a:prstGeom prst="rect">
            <a:avLst/>
          </a:prstGeom>
          <a:noFill/>
          <a:ln>
            <a:noFill/>
          </a:ln>
        </p:spPr>
        <p:txBody>
          <a:bodyPr anchorCtr="0" anchor="t" bIns="91425" lIns="91425" rIns="91425" tIns="91425">
            <a:noAutofit/>
          </a:bodyPr>
          <a:lstStyle/>
          <a:p>
            <a:pPr indent="0" marL="0">
              <a:spcBef>
                <a:spcPts val="0"/>
              </a:spcBef>
              <a:buNone/>
            </a:pPr>
            <a:r>
              <a:rPr lang="en-US" sz="1800">
                <a:solidFill>
                  <a:srgbClr val="252525"/>
                </a:solidFill>
              </a:rPr>
              <a:t>An </a:t>
            </a:r>
            <a:r>
              <a:rPr lang="en-US" sz="1800">
                <a:hlinkClick r:id="rId8"/>
              </a:rPr>
              <a:t>MQ-9 Reaper</a:t>
            </a:r>
            <a:r>
              <a:rPr lang="en-US" sz="1800"/>
              <a:t>, a  </a:t>
            </a:r>
            <a:r>
              <a:rPr lang="en-US" sz="1800">
                <a:hlinkClick r:id="rId9"/>
              </a:rPr>
              <a:t>hunter killer</a:t>
            </a:r>
            <a:r>
              <a:rPr lang="en-US" sz="1800">
                <a:solidFill>
                  <a:srgbClr val="252525"/>
                </a:solidFill>
              </a:rPr>
              <a:t> surveillance UAV( from </a:t>
            </a:r>
            <a:r>
              <a:rPr i="1" lang="en-US" sz="1800">
                <a:solidFill>
                  <a:srgbClr val="252525"/>
                </a:solidFill>
              </a:rPr>
              <a:t>http://en.wikipedia.org/wiki/Unmanned_aerial_vehicle</a:t>
            </a:r>
            <a:r>
              <a:rPr lang="en-US" sz="1800">
                <a:solidFill>
                  <a:srgbClr val="252525"/>
                </a:solidFill>
              </a:rPr>
              <a:t>)</a:t>
            </a:r>
          </a:p>
        </p:txBody>
      </p:sp>
      <p:pic>
        <p:nvPicPr>
          <p:cNvPr id="105" name="Shape 105"/>
          <p:cNvPicPr preferRelativeResize="0"/>
          <p:nvPr/>
        </p:nvPicPr>
        <p:blipFill>
          <a:blip r:embed="rId10">
            <a:alphaModFix/>
          </a:blip>
          <a:stretch>
            <a:fillRect/>
          </a:stretch>
        </p:blipFill>
        <p:spPr>
          <a:xfrm>
            <a:off x="1470150" y="25478950"/>
            <a:ext cx="4640850" cy="3115925"/>
          </a:xfrm>
          <a:prstGeom prst="rect">
            <a:avLst/>
          </a:prstGeom>
          <a:noFill/>
          <a:ln>
            <a:noFill/>
          </a:ln>
        </p:spPr>
      </p:pic>
      <p:sp>
        <p:nvSpPr>
          <p:cNvPr id="106" name="Shape 106"/>
          <p:cNvSpPr txBox="1"/>
          <p:nvPr/>
        </p:nvSpPr>
        <p:spPr>
          <a:xfrm>
            <a:off x="1583100" y="28803600"/>
            <a:ext cx="4536599" cy="834899"/>
          </a:xfrm>
          <a:prstGeom prst="rect">
            <a:avLst/>
          </a:prstGeom>
          <a:noFill/>
          <a:ln>
            <a:noFill/>
          </a:ln>
        </p:spPr>
        <p:txBody>
          <a:bodyPr anchorCtr="0" anchor="t" bIns="91425" lIns="91425" rIns="91425" tIns="91425">
            <a:noAutofit/>
          </a:bodyPr>
          <a:lstStyle/>
          <a:p>
            <a:pPr>
              <a:spcBef>
                <a:spcPts val="0"/>
              </a:spcBef>
              <a:buNone/>
            </a:pPr>
            <a:r>
              <a:rPr lang="en-US" sz="1800"/>
              <a:t>Odroid board which is used on UVA (from </a:t>
            </a:r>
            <a:r>
              <a:rPr i="1" lang="en-US" sz="1800"/>
              <a:t>http://www.hardkernel.com/main/main.php</a:t>
            </a:r>
            <a:r>
              <a:rPr lang="en-US" sz="1800"/>
              <a:t>)</a:t>
            </a:r>
          </a:p>
        </p:txBody>
      </p:sp>
      <p:pic>
        <p:nvPicPr>
          <p:cNvPr id="107" name="Shape 107"/>
          <p:cNvPicPr preferRelativeResize="0"/>
          <p:nvPr/>
        </p:nvPicPr>
        <p:blipFill>
          <a:blip r:embed="rId11">
            <a:alphaModFix/>
          </a:blip>
          <a:stretch>
            <a:fillRect/>
          </a:stretch>
        </p:blipFill>
        <p:spPr>
          <a:xfrm>
            <a:off x="15994587" y="20201560"/>
            <a:ext cx="5399075" cy="4640505"/>
          </a:xfrm>
          <a:prstGeom prst="rect">
            <a:avLst/>
          </a:prstGeom>
          <a:noFill/>
          <a:ln>
            <a:noFill/>
          </a:ln>
        </p:spPr>
      </p:pic>
      <p:pic>
        <p:nvPicPr>
          <p:cNvPr id="108" name="Shape 108"/>
          <p:cNvPicPr preferRelativeResize="0"/>
          <p:nvPr/>
        </p:nvPicPr>
        <p:blipFill>
          <a:blip r:embed="rId12">
            <a:alphaModFix/>
          </a:blip>
          <a:stretch>
            <a:fillRect/>
          </a:stretch>
        </p:blipFill>
        <p:spPr>
          <a:xfrm>
            <a:off x="12192000" y="25132275"/>
            <a:ext cx="8915399" cy="4323224"/>
          </a:xfrm>
          <a:prstGeom prst="rect">
            <a:avLst/>
          </a:prstGeom>
          <a:noFill/>
          <a:ln>
            <a:noFill/>
          </a:ln>
        </p:spPr>
      </p:pic>
      <p:sp>
        <p:nvSpPr>
          <p:cNvPr id="109" name="Shape 109"/>
          <p:cNvSpPr txBox="1"/>
          <p:nvPr/>
        </p:nvSpPr>
        <p:spPr>
          <a:xfrm>
            <a:off x="12036175" y="13671450"/>
            <a:ext cx="9247499" cy="6012900"/>
          </a:xfrm>
          <a:prstGeom prst="rect">
            <a:avLst/>
          </a:prstGeom>
          <a:noFill/>
          <a:ln>
            <a:noFill/>
          </a:ln>
        </p:spPr>
        <p:txBody>
          <a:bodyPr anchorCtr="0" anchor="t" bIns="91425" lIns="91425" rIns="91425" tIns="91425">
            <a:noAutofit/>
          </a:bodyPr>
          <a:lstStyle/>
          <a:p>
            <a:pPr>
              <a:spcBef>
                <a:spcPts val="0"/>
              </a:spcBef>
              <a:buNone/>
            </a:pPr>
            <a:r>
              <a:rPr lang="en-US" sz="3200"/>
              <a:t>After the edge detection we came across another problem.  With an embedded system, we have limited resources with both memory and computational power.  In order to circumvent this we stored the edge detected images similar to a quadtree structure in physical storage.  Splitting images into smaller 100x100 pieces we were able to keep them in directories (NW/SE/SW/NE) and recreated pars of the image as needed instead of searching through the large image in memory by joining the smaller 100x100 parts together.</a:t>
            </a:r>
          </a:p>
        </p:txBody>
      </p:sp>
      <p:pic>
        <p:nvPicPr>
          <p:cNvPr id="110" name="Shape 110"/>
          <p:cNvPicPr preferRelativeResize="0"/>
          <p:nvPr/>
        </p:nvPicPr>
        <p:blipFill>
          <a:blip r:embed="rId13">
            <a:alphaModFix/>
          </a:blip>
          <a:stretch>
            <a:fillRect/>
          </a:stretch>
        </p:blipFill>
        <p:spPr>
          <a:xfrm>
            <a:off x="12036275" y="8154650"/>
            <a:ext cx="9247550" cy="3598850"/>
          </a:xfrm>
          <a:prstGeom prst="rect">
            <a:avLst/>
          </a:prstGeom>
          <a:noFill/>
          <a:ln>
            <a:noFill/>
          </a:ln>
        </p:spPr>
      </p:pic>
      <p:sp>
        <p:nvSpPr>
          <p:cNvPr id="111" name="Shape 111"/>
          <p:cNvSpPr txBox="1"/>
          <p:nvPr/>
        </p:nvSpPr>
        <p:spPr>
          <a:xfrm>
            <a:off x="12510525" y="11956775"/>
            <a:ext cx="8352900" cy="1323900"/>
          </a:xfrm>
          <a:prstGeom prst="rect">
            <a:avLst/>
          </a:prstGeom>
          <a:noFill/>
          <a:ln>
            <a:noFill/>
          </a:ln>
        </p:spPr>
        <p:txBody>
          <a:bodyPr anchorCtr="0" anchor="t" bIns="91425" lIns="91425" rIns="91425" tIns="91425">
            <a:noAutofit/>
          </a:bodyPr>
          <a:lstStyle/>
          <a:p>
            <a:pPr rtl="0">
              <a:spcBef>
                <a:spcPts val="0"/>
              </a:spcBef>
              <a:buNone/>
            </a:pPr>
            <a:r>
              <a:rPr lang="en-US" sz="2400">
                <a:solidFill>
                  <a:srgbClr val="252525"/>
                </a:solidFill>
              </a:rPr>
              <a:t>the left image is an original photograph,  the right image is the edge detection applied.</a:t>
            </a:r>
          </a:p>
          <a:p>
            <a:pPr>
              <a:spcBef>
                <a:spcPts val="0"/>
              </a:spcBef>
              <a:buNone/>
            </a:pPr>
            <a:r>
              <a:rPr lang="en-US" sz="2400">
                <a:solidFill>
                  <a:srgbClr val="252525"/>
                </a:solidFill>
              </a:rPr>
              <a:t>( from:</a:t>
            </a:r>
            <a:r>
              <a:rPr i="1" lang="en-US" sz="2400">
                <a:solidFill>
                  <a:srgbClr val="252525"/>
                </a:solidFill>
              </a:rPr>
              <a:t>http://en.wikipedia.org/wiki/Edge_detection</a:t>
            </a:r>
            <a:r>
              <a:rPr lang="en-US" sz="2400">
                <a:solidFill>
                  <a:srgbClr val="252525"/>
                </a:solidFill>
              </a:rPr>
              <a:t>)</a:t>
            </a:r>
          </a:p>
        </p:txBody>
      </p:sp>
      <p:sp>
        <p:nvSpPr>
          <p:cNvPr id="112" name="Shape 112"/>
          <p:cNvSpPr/>
          <p:nvPr/>
        </p:nvSpPr>
        <p:spPr>
          <a:xfrm>
            <a:off x="21995650" y="15962400"/>
            <a:ext cx="10464300" cy="15812999"/>
          </a:xfrm>
          <a:prstGeom prst="rect">
            <a:avLst/>
          </a:prstGeom>
          <a:solidFill>
            <a:schemeClr val="lt1"/>
          </a:solidFill>
          <a:ln>
            <a:noFill/>
          </a:ln>
        </p:spPr>
        <p:txBody>
          <a:bodyPr anchorCtr="0" anchor="t" bIns="360000" lIns="360000" rIns="360000" tIns="360000">
            <a:noAutofit/>
          </a:bodyPr>
          <a:lstStyle/>
          <a:p>
            <a:pPr indent="0" lvl="0" marL="0" marR="0" rtl="0" algn="l">
              <a:spcBef>
                <a:spcPts val="0"/>
              </a:spcBef>
              <a:spcAft>
                <a:spcPts val="0"/>
              </a:spcAft>
              <a:buSzPct val="25000"/>
              <a:buNone/>
            </a:pPr>
            <a:r>
              <a:rPr b="1" baseline="0" i="0" lang="en-US" sz="4000" u="none" cap="none" strike="noStrike">
                <a:solidFill>
                  <a:srgbClr val="CC3300"/>
                </a:solidFill>
                <a:latin typeface="Arial"/>
                <a:ea typeface="Arial"/>
                <a:cs typeface="Arial"/>
                <a:sym typeface="Arial"/>
              </a:rPr>
              <a:t>Results (Images)</a:t>
            </a:r>
          </a:p>
          <a:p>
            <a:pPr indent="0" lvl="0" marL="0" marR="0" rtl="0" algn="l">
              <a:spcBef>
                <a:spcPts val="0"/>
              </a:spcBef>
              <a:spcAft>
                <a:spcPts val="0"/>
              </a:spcAft>
              <a:buNone/>
            </a:pPr>
            <a:r>
              <a:t/>
            </a:r>
            <a:endParaRPr b="0" baseline="0" i="0" sz="2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a:p>
          <a:p>
            <a:pPr indent="0" lvl="0" marL="0" marR="0" rtl="0" algn="l">
              <a:spcBef>
                <a:spcPts val="2000"/>
              </a:spcBef>
              <a:spcAft>
                <a:spcPts val="0"/>
              </a:spcAft>
              <a:buNone/>
            </a:pPr>
            <a:r>
              <a:t/>
            </a:r>
            <a:endParaRPr b="1" baseline="0" i="0" sz="4000" u="none" cap="none" strike="noStrike">
              <a:solidFill>
                <a:srgbClr val="CC3300"/>
              </a:solidFill>
              <a:latin typeface="Arial"/>
              <a:ea typeface="Arial"/>
              <a:cs typeface="Arial"/>
              <a:sym typeface="Arial"/>
            </a:endParaRPr>
          </a:p>
        </p:txBody>
      </p:sp>
      <p:pic>
        <p:nvPicPr>
          <p:cNvPr id="113" name="Shape 113"/>
          <p:cNvPicPr preferRelativeResize="0"/>
          <p:nvPr/>
        </p:nvPicPr>
        <p:blipFill>
          <a:blip r:embed="rId14">
            <a:alphaModFix/>
          </a:blip>
          <a:stretch>
            <a:fillRect/>
          </a:stretch>
        </p:blipFill>
        <p:spPr>
          <a:xfrm>
            <a:off x="22438068" y="17946975"/>
            <a:ext cx="5785763" cy="3514851"/>
          </a:xfrm>
          <a:prstGeom prst="rect">
            <a:avLst/>
          </a:prstGeom>
          <a:noFill/>
          <a:ln>
            <a:noFill/>
          </a:ln>
        </p:spPr>
      </p:pic>
      <p:pic>
        <p:nvPicPr>
          <p:cNvPr id="114" name="Shape 114"/>
          <p:cNvPicPr preferRelativeResize="0"/>
          <p:nvPr/>
        </p:nvPicPr>
        <p:blipFill>
          <a:blip r:embed="rId15">
            <a:alphaModFix/>
          </a:blip>
          <a:stretch>
            <a:fillRect/>
          </a:stretch>
        </p:blipFill>
        <p:spPr>
          <a:xfrm>
            <a:off x="28348546" y="18405037"/>
            <a:ext cx="3464967" cy="2598725"/>
          </a:xfrm>
          <a:prstGeom prst="rect">
            <a:avLst/>
          </a:prstGeom>
          <a:noFill/>
          <a:ln>
            <a:noFill/>
          </a:ln>
        </p:spPr>
      </p:pic>
      <p:pic>
        <p:nvPicPr>
          <p:cNvPr id="115" name="Shape 115"/>
          <p:cNvPicPr preferRelativeResize="0"/>
          <p:nvPr/>
        </p:nvPicPr>
        <p:blipFill>
          <a:blip r:embed="rId16">
            <a:alphaModFix/>
          </a:blip>
          <a:stretch>
            <a:fillRect/>
          </a:stretch>
        </p:blipFill>
        <p:spPr>
          <a:xfrm>
            <a:off x="22438062" y="22370585"/>
            <a:ext cx="5785776" cy="3514851"/>
          </a:xfrm>
          <a:prstGeom prst="rect">
            <a:avLst/>
          </a:prstGeom>
          <a:noFill/>
          <a:ln>
            <a:noFill/>
          </a:ln>
        </p:spPr>
      </p:pic>
      <p:pic>
        <p:nvPicPr>
          <p:cNvPr id="116" name="Shape 116"/>
          <p:cNvPicPr preferRelativeResize="0"/>
          <p:nvPr/>
        </p:nvPicPr>
        <p:blipFill>
          <a:blip r:embed="rId17">
            <a:alphaModFix/>
          </a:blip>
          <a:stretch>
            <a:fillRect/>
          </a:stretch>
        </p:blipFill>
        <p:spPr>
          <a:xfrm>
            <a:off x="28328412" y="22813567"/>
            <a:ext cx="3505200" cy="2628896"/>
          </a:xfrm>
          <a:prstGeom prst="rect">
            <a:avLst/>
          </a:prstGeom>
          <a:noFill/>
          <a:ln>
            <a:noFill/>
          </a:ln>
        </p:spPr>
      </p:pic>
      <p:pic>
        <p:nvPicPr>
          <p:cNvPr id="117" name="Shape 117"/>
          <p:cNvPicPr preferRelativeResize="0"/>
          <p:nvPr/>
        </p:nvPicPr>
        <p:blipFill>
          <a:blip r:embed="rId18">
            <a:alphaModFix/>
          </a:blip>
          <a:stretch>
            <a:fillRect/>
          </a:stretch>
        </p:blipFill>
        <p:spPr>
          <a:xfrm>
            <a:off x="23536375" y="26894118"/>
            <a:ext cx="7495896" cy="4553778"/>
          </a:xfrm>
          <a:prstGeom prst="rect">
            <a:avLst/>
          </a:prstGeom>
          <a:noFill/>
          <a:ln>
            <a:noFill/>
          </a:ln>
        </p:spPr>
      </p:pic>
      <p:cxnSp>
        <p:nvCxnSpPr>
          <p:cNvPr id="118" name="Shape 118"/>
          <p:cNvCxnSpPr>
            <a:stCxn id="113" idx="2"/>
            <a:endCxn id="115" idx="0"/>
          </p:cNvCxnSpPr>
          <p:nvPr/>
        </p:nvCxnSpPr>
        <p:spPr>
          <a:xfrm>
            <a:off x="25330950" y="21461826"/>
            <a:ext cx="0" cy="908700"/>
          </a:xfrm>
          <a:prstGeom prst="straightConnector1">
            <a:avLst/>
          </a:prstGeom>
          <a:noFill/>
          <a:ln cap="flat" w="38100">
            <a:solidFill>
              <a:srgbClr val="000000"/>
            </a:solidFill>
            <a:prstDash val="solid"/>
            <a:round/>
            <a:headEnd len="lg" w="lg" type="none"/>
            <a:tailEnd len="lg" w="lg" type="triangle"/>
          </a:ln>
        </p:spPr>
      </p:cxnSp>
      <p:cxnSp>
        <p:nvCxnSpPr>
          <p:cNvPr id="119" name="Shape 119"/>
          <p:cNvCxnSpPr>
            <a:stCxn id="114" idx="2"/>
            <a:endCxn id="116" idx="0"/>
          </p:cNvCxnSpPr>
          <p:nvPr/>
        </p:nvCxnSpPr>
        <p:spPr>
          <a:xfrm>
            <a:off x="30081030" y="21003763"/>
            <a:ext cx="0" cy="1809900"/>
          </a:xfrm>
          <a:prstGeom prst="straightConnector1">
            <a:avLst/>
          </a:prstGeom>
          <a:noFill/>
          <a:ln cap="flat" w="38100">
            <a:solidFill>
              <a:srgbClr val="000000"/>
            </a:solidFill>
            <a:prstDash val="solid"/>
            <a:round/>
            <a:headEnd len="lg" w="lg" type="none"/>
            <a:tailEnd len="lg" w="lg" type="triangle"/>
          </a:ln>
        </p:spPr>
      </p:cxnSp>
      <p:cxnSp>
        <p:nvCxnSpPr>
          <p:cNvPr id="120" name="Shape 120"/>
          <p:cNvCxnSpPr>
            <a:stCxn id="116" idx="2"/>
            <a:endCxn id="117" idx="0"/>
          </p:cNvCxnSpPr>
          <p:nvPr/>
        </p:nvCxnSpPr>
        <p:spPr>
          <a:xfrm flipH="1">
            <a:off x="27284412" y="25442463"/>
            <a:ext cx="2796600" cy="1451700"/>
          </a:xfrm>
          <a:prstGeom prst="straightConnector1">
            <a:avLst/>
          </a:prstGeom>
          <a:noFill/>
          <a:ln cap="flat" w="38100">
            <a:solidFill>
              <a:srgbClr val="000000"/>
            </a:solidFill>
            <a:prstDash val="solid"/>
            <a:round/>
            <a:headEnd len="lg" w="lg" type="none"/>
            <a:tailEnd len="lg" w="lg" type="triangle"/>
          </a:ln>
        </p:spPr>
      </p:cxnSp>
      <p:cxnSp>
        <p:nvCxnSpPr>
          <p:cNvPr id="121" name="Shape 121"/>
          <p:cNvCxnSpPr>
            <a:stCxn id="115" idx="2"/>
            <a:endCxn id="117" idx="0"/>
          </p:cNvCxnSpPr>
          <p:nvPr/>
        </p:nvCxnSpPr>
        <p:spPr>
          <a:xfrm>
            <a:off x="25330950" y="25885437"/>
            <a:ext cx="1953300" cy="1008600"/>
          </a:xfrm>
          <a:prstGeom prst="straightConnector1">
            <a:avLst/>
          </a:prstGeom>
          <a:noFill/>
          <a:ln cap="flat" w="38100">
            <a:solidFill>
              <a:srgbClr val="000000"/>
            </a:solidFill>
            <a:prstDash val="solid"/>
            <a:round/>
            <a:headEnd len="lg" w="lg" type="none"/>
            <a:tailEnd len="lg" w="lg" type="triangl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