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
  </p:notesMasterIdLst>
  <p:sldIdLst>
    <p:sldId id="257" r:id="rId2"/>
  </p:sldIdLst>
  <p:sldSz cx="20116800" cy="31089600"/>
  <p:notesSz cx="6858000" cy="9144000"/>
  <p:defaultTextStyle>
    <a:defPPr>
      <a:defRPr lang="zh-CN"/>
    </a:defPPr>
    <a:lvl1pPr marL="0" algn="l" defTabSz="2457819" rtl="0" eaLnBrk="1" latinLnBrk="0" hangingPunct="1">
      <a:defRPr sz="4838" kern="1200">
        <a:solidFill>
          <a:schemeClr val="tx1"/>
        </a:solidFill>
        <a:latin typeface="+mn-lt"/>
        <a:ea typeface="+mn-ea"/>
        <a:cs typeface="+mn-cs"/>
      </a:defRPr>
    </a:lvl1pPr>
    <a:lvl2pPr marL="1228910" algn="l" defTabSz="2457819" rtl="0" eaLnBrk="1" latinLnBrk="0" hangingPunct="1">
      <a:defRPr sz="4838" kern="1200">
        <a:solidFill>
          <a:schemeClr val="tx1"/>
        </a:solidFill>
        <a:latin typeface="+mn-lt"/>
        <a:ea typeface="+mn-ea"/>
        <a:cs typeface="+mn-cs"/>
      </a:defRPr>
    </a:lvl2pPr>
    <a:lvl3pPr marL="2457819" algn="l" defTabSz="2457819" rtl="0" eaLnBrk="1" latinLnBrk="0" hangingPunct="1">
      <a:defRPr sz="4838" kern="1200">
        <a:solidFill>
          <a:schemeClr val="tx1"/>
        </a:solidFill>
        <a:latin typeface="+mn-lt"/>
        <a:ea typeface="+mn-ea"/>
        <a:cs typeface="+mn-cs"/>
      </a:defRPr>
    </a:lvl3pPr>
    <a:lvl4pPr marL="3686729" algn="l" defTabSz="2457819" rtl="0" eaLnBrk="1" latinLnBrk="0" hangingPunct="1">
      <a:defRPr sz="4838" kern="1200">
        <a:solidFill>
          <a:schemeClr val="tx1"/>
        </a:solidFill>
        <a:latin typeface="+mn-lt"/>
        <a:ea typeface="+mn-ea"/>
        <a:cs typeface="+mn-cs"/>
      </a:defRPr>
    </a:lvl4pPr>
    <a:lvl5pPr marL="4915639" algn="l" defTabSz="2457819" rtl="0" eaLnBrk="1" latinLnBrk="0" hangingPunct="1">
      <a:defRPr sz="4838" kern="1200">
        <a:solidFill>
          <a:schemeClr val="tx1"/>
        </a:solidFill>
        <a:latin typeface="+mn-lt"/>
        <a:ea typeface="+mn-ea"/>
        <a:cs typeface="+mn-cs"/>
      </a:defRPr>
    </a:lvl5pPr>
    <a:lvl6pPr marL="6144549" algn="l" defTabSz="2457819" rtl="0" eaLnBrk="1" latinLnBrk="0" hangingPunct="1">
      <a:defRPr sz="4838" kern="1200">
        <a:solidFill>
          <a:schemeClr val="tx1"/>
        </a:solidFill>
        <a:latin typeface="+mn-lt"/>
        <a:ea typeface="+mn-ea"/>
        <a:cs typeface="+mn-cs"/>
      </a:defRPr>
    </a:lvl6pPr>
    <a:lvl7pPr marL="7373458" algn="l" defTabSz="2457819" rtl="0" eaLnBrk="1" latinLnBrk="0" hangingPunct="1">
      <a:defRPr sz="4838" kern="1200">
        <a:solidFill>
          <a:schemeClr val="tx1"/>
        </a:solidFill>
        <a:latin typeface="+mn-lt"/>
        <a:ea typeface="+mn-ea"/>
        <a:cs typeface="+mn-cs"/>
      </a:defRPr>
    </a:lvl7pPr>
    <a:lvl8pPr marL="8602368" algn="l" defTabSz="2457819" rtl="0" eaLnBrk="1" latinLnBrk="0" hangingPunct="1">
      <a:defRPr sz="4838" kern="1200">
        <a:solidFill>
          <a:schemeClr val="tx1"/>
        </a:solidFill>
        <a:latin typeface="+mn-lt"/>
        <a:ea typeface="+mn-ea"/>
        <a:cs typeface="+mn-cs"/>
      </a:defRPr>
    </a:lvl8pPr>
    <a:lvl9pPr marL="9831278" algn="l" defTabSz="2457819" rtl="0" eaLnBrk="1" latinLnBrk="0" hangingPunct="1">
      <a:defRPr sz="483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0678"/>
    <a:srgbClr val="0C3266"/>
    <a:srgbClr val="F4630A"/>
    <a:srgbClr val="705302"/>
    <a:srgbClr val="002E8A"/>
    <a:srgbClr val="F66F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 d="100"/>
          <a:sy n="14" d="100"/>
        </p:scale>
        <p:origin x="230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F5E120-7EB8-4B65-9556-09F1DB0E88DE}" type="datetimeFigureOut">
              <a:rPr lang="zh-CN" altLang="en-US" smtClean="0"/>
              <a:t>2018/9/6</a:t>
            </a:fld>
            <a:endParaRPr lang="zh-CN" altLang="en-US"/>
          </a:p>
        </p:txBody>
      </p:sp>
      <p:sp>
        <p:nvSpPr>
          <p:cNvPr id="4" name="幻灯片图像占位符 3"/>
          <p:cNvSpPr>
            <a:spLocks noGrp="1" noRot="1" noChangeAspect="1"/>
          </p:cNvSpPr>
          <p:nvPr>
            <p:ph type="sldImg" idx="2"/>
          </p:nvPr>
        </p:nvSpPr>
        <p:spPr>
          <a:xfrm>
            <a:off x="2430463" y="1143000"/>
            <a:ext cx="199707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0E1098-AA08-4E4A-824D-76F48B1C22B5}" type="slidenum">
              <a:rPr lang="zh-CN" altLang="en-US" smtClean="0"/>
              <a:t>‹#›</a:t>
            </a:fld>
            <a:endParaRPr lang="zh-CN" altLang="en-US"/>
          </a:p>
        </p:txBody>
      </p:sp>
    </p:spTree>
    <p:extLst>
      <p:ext uri="{BB962C8B-B14F-4D97-AF65-F5344CB8AC3E}">
        <p14:creationId xmlns:p14="http://schemas.microsoft.com/office/powerpoint/2010/main" val="2867090834"/>
      </p:ext>
    </p:extLst>
  </p:cSld>
  <p:clrMap bg1="lt1" tx1="dk1" bg2="lt2" tx2="dk2" accent1="accent1" accent2="accent2" accent3="accent3" accent4="accent4" accent5="accent5" accent6="accent6" hlink="hlink" folHlink="folHlink"/>
  <p:notesStyle>
    <a:lvl1pPr marL="0" algn="l" defTabSz="2457819" rtl="0" eaLnBrk="1" latinLnBrk="0" hangingPunct="1">
      <a:defRPr sz="3225" kern="1200">
        <a:solidFill>
          <a:schemeClr val="tx1"/>
        </a:solidFill>
        <a:latin typeface="+mn-lt"/>
        <a:ea typeface="+mn-ea"/>
        <a:cs typeface="+mn-cs"/>
      </a:defRPr>
    </a:lvl1pPr>
    <a:lvl2pPr marL="1228910" algn="l" defTabSz="2457819" rtl="0" eaLnBrk="1" latinLnBrk="0" hangingPunct="1">
      <a:defRPr sz="3225" kern="1200">
        <a:solidFill>
          <a:schemeClr val="tx1"/>
        </a:solidFill>
        <a:latin typeface="+mn-lt"/>
        <a:ea typeface="+mn-ea"/>
        <a:cs typeface="+mn-cs"/>
      </a:defRPr>
    </a:lvl2pPr>
    <a:lvl3pPr marL="2457819" algn="l" defTabSz="2457819" rtl="0" eaLnBrk="1" latinLnBrk="0" hangingPunct="1">
      <a:defRPr sz="3225" kern="1200">
        <a:solidFill>
          <a:schemeClr val="tx1"/>
        </a:solidFill>
        <a:latin typeface="+mn-lt"/>
        <a:ea typeface="+mn-ea"/>
        <a:cs typeface="+mn-cs"/>
      </a:defRPr>
    </a:lvl3pPr>
    <a:lvl4pPr marL="3686729" algn="l" defTabSz="2457819" rtl="0" eaLnBrk="1" latinLnBrk="0" hangingPunct="1">
      <a:defRPr sz="3225" kern="1200">
        <a:solidFill>
          <a:schemeClr val="tx1"/>
        </a:solidFill>
        <a:latin typeface="+mn-lt"/>
        <a:ea typeface="+mn-ea"/>
        <a:cs typeface="+mn-cs"/>
      </a:defRPr>
    </a:lvl4pPr>
    <a:lvl5pPr marL="4915639" algn="l" defTabSz="2457819" rtl="0" eaLnBrk="1" latinLnBrk="0" hangingPunct="1">
      <a:defRPr sz="3225" kern="1200">
        <a:solidFill>
          <a:schemeClr val="tx1"/>
        </a:solidFill>
        <a:latin typeface="+mn-lt"/>
        <a:ea typeface="+mn-ea"/>
        <a:cs typeface="+mn-cs"/>
      </a:defRPr>
    </a:lvl5pPr>
    <a:lvl6pPr marL="6144549" algn="l" defTabSz="2457819" rtl="0" eaLnBrk="1" latinLnBrk="0" hangingPunct="1">
      <a:defRPr sz="3225" kern="1200">
        <a:solidFill>
          <a:schemeClr val="tx1"/>
        </a:solidFill>
        <a:latin typeface="+mn-lt"/>
        <a:ea typeface="+mn-ea"/>
        <a:cs typeface="+mn-cs"/>
      </a:defRPr>
    </a:lvl6pPr>
    <a:lvl7pPr marL="7373458" algn="l" defTabSz="2457819" rtl="0" eaLnBrk="1" latinLnBrk="0" hangingPunct="1">
      <a:defRPr sz="3225" kern="1200">
        <a:solidFill>
          <a:schemeClr val="tx1"/>
        </a:solidFill>
        <a:latin typeface="+mn-lt"/>
        <a:ea typeface="+mn-ea"/>
        <a:cs typeface="+mn-cs"/>
      </a:defRPr>
    </a:lvl7pPr>
    <a:lvl8pPr marL="8602368" algn="l" defTabSz="2457819" rtl="0" eaLnBrk="1" latinLnBrk="0" hangingPunct="1">
      <a:defRPr sz="3225" kern="1200">
        <a:solidFill>
          <a:schemeClr val="tx1"/>
        </a:solidFill>
        <a:latin typeface="+mn-lt"/>
        <a:ea typeface="+mn-ea"/>
        <a:cs typeface="+mn-cs"/>
      </a:defRPr>
    </a:lvl8pPr>
    <a:lvl9pPr marL="9831278" algn="l" defTabSz="2457819" rtl="0" eaLnBrk="1" latinLnBrk="0" hangingPunct="1">
      <a:defRPr sz="3225"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30463" y="1143000"/>
            <a:ext cx="1997075"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80E1098-AA08-4E4A-824D-76F48B1C22B5}" type="slidenum">
              <a:rPr lang="zh-CN" altLang="en-US" smtClean="0"/>
              <a:t>1</a:t>
            </a:fld>
            <a:endParaRPr lang="zh-CN" altLang="en-US"/>
          </a:p>
        </p:txBody>
      </p:sp>
    </p:spTree>
    <p:extLst>
      <p:ext uri="{BB962C8B-B14F-4D97-AF65-F5344CB8AC3E}">
        <p14:creationId xmlns:p14="http://schemas.microsoft.com/office/powerpoint/2010/main" val="1457123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08760" y="5088045"/>
            <a:ext cx="17099280" cy="10823787"/>
          </a:xfrm>
        </p:spPr>
        <p:txBody>
          <a:bodyPr anchor="b"/>
          <a:lstStyle>
            <a:lvl1pPr algn="ctr">
              <a:defRPr sz="13200"/>
            </a:lvl1pPr>
          </a:lstStyle>
          <a:p>
            <a:r>
              <a:rPr lang="zh-CN" altLang="en-US"/>
              <a:t>单击此处编辑母版标题样式</a:t>
            </a:r>
            <a:endParaRPr lang="en-US" dirty="0"/>
          </a:p>
        </p:txBody>
      </p:sp>
      <p:sp>
        <p:nvSpPr>
          <p:cNvPr id="3" name="Subtitle 2"/>
          <p:cNvSpPr>
            <a:spLocks noGrp="1"/>
          </p:cNvSpPr>
          <p:nvPr>
            <p:ph type="subTitle" idx="1"/>
          </p:nvPr>
        </p:nvSpPr>
        <p:spPr>
          <a:xfrm>
            <a:off x="2514600" y="16329239"/>
            <a:ext cx="15087600" cy="7506121"/>
          </a:xfrm>
        </p:spPr>
        <p:txBody>
          <a:bodyPr/>
          <a:lstStyle>
            <a:lvl1pPr marL="0" indent="0" algn="ctr">
              <a:buNone/>
              <a:defRPr sz="5280"/>
            </a:lvl1pPr>
            <a:lvl2pPr marL="1005840" indent="0" algn="ctr">
              <a:buNone/>
              <a:defRPr sz="4400"/>
            </a:lvl2pPr>
            <a:lvl3pPr marL="2011680" indent="0" algn="ctr">
              <a:buNone/>
              <a:defRPr sz="3960"/>
            </a:lvl3pPr>
            <a:lvl4pPr marL="3017520" indent="0" algn="ctr">
              <a:buNone/>
              <a:defRPr sz="3520"/>
            </a:lvl4pPr>
            <a:lvl5pPr marL="4023360" indent="0" algn="ctr">
              <a:buNone/>
              <a:defRPr sz="3520"/>
            </a:lvl5pPr>
            <a:lvl6pPr marL="5029200" indent="0" algn="ctr">
              <a:buNone/>
              <a:defRPr sz="3520"/>
            </a:lvl6pPr>
            <a:lvl7pPr marL="6035040" indent="0" algn="ctr">
              <a:buNone/>
              <a:defRPr sz="3520"/>
            </a:lvl7pPr>
            <a:lvl8pPr marL="7040880" indent="0" algn="ctr">
              <a:buNone/>
              <a:defRPr sz="3520"/>
            </a:lvl8pPr>
            <a:lvl9pPr marL="8046720" indent="0" algn="ctr">
              <a:buNone/>
              <a:defRPr sz="352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B09A9825-0379-4644-B245-241C234D8E6A}" type="datetimeFigureOut">
              <a:rPr lang="zh-CN" altLang="en-US" smtClean="0"/>
              <a:t>2018/9/6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80CC7DF-EB41-4D7B-AA92-B59086181A81}" type="slidenum">
              <a:rPr lang="zh-CN" altLang="en-US" smtClean="0"/>
              <a:t>‹#›</a:t>
            </a:fld>
            <a:endParaRPr lang="zh-CN" altLang="en-US"/>
          </a:p>
        </p:txBody>
      </p:sp>
    </p:spTree>
    <p:extLst>
      <p:ext uri="{BB962C8B-B14F-4D97-AF65-F5344CB8AC3E}">
        <p14:creationId xmlns:p14="http://schemas.microsoft.com/office/powerpoint/2010/main" val="100167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09A9825-0379-4644-B245-241C234D8E6A}" type="datetimeFigureOut">
              <a:rPr lang="zh-CN" altLang="en-US" smtClean="0"/>
              <a:t>2018/9/6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80CC7DF-EB41-4D7B-AA92-B59086181A81}" type="slidenum">
              <a:rPr lang="zh-CN" altLang="en-US" smtClean="0"/>
              <a:t>‹#›</a:t>
            </a:fld>
            <a:endParaRPr lang="zh-CN" altLang="en-US"/>
          </a:p>
        </p:txBody>
      </p:sp>
    </p:spTree>
    <p:extLst>
      <p:ext uri="{BB962C8B-B14F-4D97-AF65-F5344CB8AC3E}">
        <p14:creationId xmlns:p14="http://schemas.microsoft.com/office/powerpoint/2010/main" val="1254751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96086" y="1655233"/>
            <a:ext cx="4337685" cy="2634699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383031" y="1655233"/>
            <a:ext cx="12761595" cy="2634699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09A9825-0379-4644-B245-241C234D8E6A}" type="datetimeFigureOut">
              <a:rPr lang="zh-CN" altLang="en-US" smtClean="0"/>
              <a:t>2018/9/6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80CC7DF-EB41-4D7B-AA92-B59086181A81}" type="slidenum">
              <a:rPr lang="zh-CN" altLang="en-US" smtClean="0"/>
              <a:t>‹#›</a:t>
            </a:fld>
            <a:endParaRPr lang="zh-CN" altLang="en-US"/>
          </a:p>
        </p:txBody>
      </p:sp>
    </p:spTree>
    <p:extLst>
      <p:ext uri="{BB962C8B-B14F-4D97-AF65-F5344CB8AC3E}">
        <p14:creationId xmlns:p14="http://schemas.microsoft.com/office/powerpoint/2010/main" val="3391487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09A9825-0379-4644-B245-241C234D8E6A}" type="datetimeFigureOut">
              <a:rPr lang="zh-CN" altLang="en-US" smtClean="0"/>
              <a:t>2018/9/6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80CC7DF-EB41-4D7B-AA92-B59086181A81}" type="slidenum">
              <a:rPr lang="zh-CN" altLang="en-US" smtClean="0"/>
              <a:t>‹#›</a:t>
            </a:fld>
            <a:endParaRPr lang="zh-CN" altLang="en-US"/>
          </a:p>
        </p:txBody>
      </p:sp>
    </p:spTree>
    <p:extLst>
      <p:ext uri="{BB962C8B-B14F-4D97-AF65-F5344CB8AC3E}">
        <p14:creationId xmlns:p14="http://schemas.microsoft.com/office/powerpoint/2010/main" val="1318257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1372554" y="7750819"/>
            <a:ext cx="17350740" cy="12932408"/>
          </a:xfrm>
        </p:spPr>
        <p:txBody>
          <a:bodyPr anchor="b"/>
          <a:lstStyle>
            <a:lvl1pPr>
              <a:defRPr sz="13200"/>
            </a:lvl1pPr>
          </a:lstStyle>
          <a:p>
            <a:r>
              <a:rPr lang="zh-CN" altLang="en-US"/>
              <a:t>单击此处编辑母版标题样式</a:t>
            </a:r>
            <a:endParaRPr lang="en-US" dirty="0"/>
          </a:p>
        </p:txBody>
      </p:sp>
      <p:sp>
        <p:nvSpPr>
          <p:cNvPr id="3" name="Text Placeholder 2"/>
          <p:cNvSpPr>
            <a:spLocks noGrp="1"/>
          </p:cNvSpPr>
          <p:nvPr>
            <p:ph type="body" idx="1"/>
          </p:nvPr>
        </p:nvSpPr>
        <p:spPr>
          <a:xfrm>
            <a:off x="1372554" y="20805572"/>
            <a:ext cx="17350740" cy="6800848"/>
          </a:xfrm>
        </p:spPr>
        <p:txBody>
          <a:bodyPr/>
          <a:lstStyle>
            <a:lvl1pPr marL="0" indent="0">
              <a:buNone/>
              <a:defRPr sz="5280">
                <a:solidFill>
                  <a:schemeClr val="tx1"/>
                </a:solidFill>
              </a:defRPr>
            </a:lvl1pPr>
            <a:lvl2pPr marL="1005840" indent="0">
              <a:buNone/>
              <a:defRPr sz="4400">
                <a:solidFill>
                  <a:schemeClr val="tx1">
                    <a:tint val="75000"/>
                  </a:schemeClr>
                </a:solidFill>
              </a:defRPr>
            </a:lvl2pPr>
            <a:lvl3pPr marL="2011680" indent="0">
              <a:buNone/>
              <a:defRPr sz="3960">
                <a:solidFill>
                  <a:schemeClr val="tx1">
                    <a:tint val="75000"/>
                  </a:schemeClr>
                </a:solidFill>
              </a:defRPr>
            </a:lvl3pPr>
            <a:lvl4pPr marL="3017520" indent="0">
              <a:buNone/>
              <a:defRPr sz="3520">
                <a:solidFill>
                  <a:schemeClr val="tx1">
                    <a:tint val="75000"/>
                  </a:schemeClr>
                </a:solidFill>
              </a:defRPr>
            </a:lvl4pPr>
            <a:lvl5pPr marL="4023360" indent="0">
              <a:buNone/>
              <a:defRPr sz="3520">
                <a:solidFill>
                  <a:schemeClr val="tx1">
                    <a:tint val="75000"/>
                  </a:schemeClr>
                </a:solidFill>
              </a:defRPr>
            </a:lvl5pPr>
            <a:lvl6pPr marL="5029200" indent="0">
              <a:buNone/>
              <a:defRPr sz="3520">
                <a:solidFill>
                  <a:schemeClr val="tx1">
                    <a:tint val="75000"/>
                  </a:schemeClr>
                </a:solidFill>
              </a:defRPr>
            </a:lvl6pPr>
            <a:lvl7pPr marL="6035040" indent="0">
              <a:buNone/>
              <a:defRPr sz="3520">
                <a:solidFill>
                  <a:schemeClr val="tx1">
                    <a:tint val="75000"/>
                  </a:schemeClr>
                </a:solidFill>
              </a:defRPr>
            </a:lvl7pPr>
            <a:lvl8pPr marL="7040880" indent="0">
              <a:buNone/>
              <a:defRPr sz="3520">
                <a:solidFill>
                  <a:schemeClr val="tx1">
                    <a:tint val="75000"/>
                  </a:schemeClr>
                </a:solidFill>
              </a:defRPr>
            </a:lvl8pPr>
            <a:lvl9pPr marL="8046720" indent="0">
              <a:buNone/>
              <a:defRPr sz="352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B09A9825-0379-4644-B245-241C234D8E6A}" type="datetimeFigureOut">
              <a:rPr lang="zh-CN" altLang="en-US" smtClean="0"/>
              <a:t>2018/9/6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80CC7DF-EB41-4D7B-AA92-B59086181A81}" type="slidenum">
              <a:rPr lang="zh-CN" altLang="en-US" smtClean="0"/>
              <a:t>‹#›</a:t>
            </a:fld>
            <a:endParaRPr lang="zh-CN" altLang="en-US"/>
          </a:p>
        </p:txBody>
      </p:sp>
    </p:spTree>
    <p:extLst>
      <p:ext uri="{BB962C8B-B14F-4D97-AF65-F5344CB8AC3E}">
        <p14:creationId xmlns:p14="http://schemas.microsoft.com/office/powerpoint/2010/main" val="2738536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1383030" y="8276166"/>
            <a:ext cx="8549640" cy="19726066"/>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10184130" y="8276166"/>
            <a:ext cx="8549640" cy="19726066"/>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B09A9825-0379-4644-B245-241C234D8E6A}" type="datetimeFigureOut">
              <a:rPr lang="zh-CN" altLang="en-US" smtClean="0"/>
              <a:t>2018/9/6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80CC7DF-EB41-4D7B-AA92-B59086181A81}" type="slidenum">
              <a:rPr lang="zh-CN" altLang="en-US" smtClean="0"/>
              <a:t>‹#›</a:t>
            </a:fld>
            <a:endParaRPr lang="zh-CN" altLang="en-US"/>
          </a:p>
        </p:txBody>
      </p:sp>
    </p:spTree>
    <p:extLst>
      <p:ext uri="{BB962C8B-B14F-4D97-AF65-F5344CB8AC3E}">
        <p14:creationId xmlns:p14="http://schemas.microsoft.com/office/powerpoint/2010/main" val="2247034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1385650" y="1655240"/>
            <a:ext cx="17350740" cy="6009219"/>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385652" y="7621272"/>
            <a:ext cx="8510348" cy="3735068"/>
          </a:xfrm>
        </p:spPr>
        <p:txBody>
          <a:bodyPr anchor="b"/>
          <a:lstStyle>
            <a:lvl1pPr marL="0" indent="0">
              <a:buNone/>
              <a:defRPr sz="5280" b="1"/>
            </a:lvl1pPr>
            <a:lvl2pPr marL="1005840" indent="0">
              <a:buNone/>
              <a:defRPr sz="4400" b="1"/>
            </a:lvl2pPr>
            <a:lvl3pPr marL="2011680" indent="0">
              <a:buNone/>
              <a:defRPr sz="3960" b="1"/>
            </a:lvl3pPr>
            <a:lvl4pPr marL="3017520" indent="0">
              <a:buNone/>
              <a:defRPr sz="3520" b="1"/>
            </a:lvl4pPr>
            <a:lvl5pPr marL="4023360" indent="0">
              <a:buNone/>
              <a:defRPr sz="3520" b="1"/>
            </a:lvl5pPr>
            <a:lvl6pPr marL="5029200" indent="0">
              <a:buNone/>
              <a:defRPr sz="3520" b="1"/>
            </a:lvl6pPr>
            <a:lvl7pPr marL="6035040" indent="0">
              <a:buNone/>
              <a:defRPr sz="3520" b="1"/>
            </a:lvl7pPr>
            <a:lvl8pPr marL="7040880" indent="0">
              <a:buNone/>
              <a:defRPr sz="3520" b="1"/>
            </a:lvl8pPr>
            <a:lvl9pPr marL="8046720" indent="0">
              <a:buNone/>
              <a:defRPr sz="3520" b="1"/>
            </a:lvl9pPr>
          </a:lstStyle>
          <a:p>
            <a:pPr lvl="0"/>
            <a:r>
              <a:rPr lang="zh-CN" altLang="en-US"/>
              <a:t>单击此处编辑母版文本样式</a:t>
            </a:r>
          </a:p>
        </p:txBody>
      </p:sp>
      <p:sp>
        <p:nvSpPr>
          <p:cNvPr id="4" name="Content Placeholder 3"/>
          <p:cNvSpPr>
            <a:spLocks noGrp="1"/>
          </p:cNvSpPr>
          <p:nvPr>
            <p:ph sz="half" idx="2"/>
          </p:nvPr>
        </p:nvSpPr>
        <p:spPr>
          <a:xfrm>
            <a:off x="1385652" y="11356340"/>
            <a:ext cx="8510348" cy="16703466"/>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10184131" y="7621272"/>
            <a:ext cx="8552260" cy="3735068"/>
          </a:xfrm>
        </p:spPr>
        <p:txBody>
          <a:bodyPr anchor="b"/>
          <a:lstStyle>
            <a:lvl1pPr marL="0" indent="0">
              <a:buNone/>
              <a:defRPr sz="5280" b="1"/>
            </a:lvl1pPr>
            <a:lvl2pPr marL="1005840" indent="0">
              <a:buNone/>
              <a:defRPr sz="4400" b="1"/>
            </a:lvl2pPr>
            <a:lvl3pPr marL="2011680" indent="0">
              <a:buNone/>
              <a:defRPr sz="3960" b="1"/>
            </a:lvl3pPr>
            <a:lvl4pPr marL="3017520" indent="0">
              <a:buNone/>
              <a:defRPr sz="3520" b="1"/>
            </a:lvl4pPr>
            <a:lvl5pPr marL="4023360" indent="0">
              <a:buNone/>
              <a:defRPr sz="3520" b="1"/>
            </a:lvl5pPr>
            <a:lvl6pPr marL="5029200" indent="0">
              <a:buNone/>
              <a:defRPr sz="3520" b="1"/>
            </a:lvl6pPr>
            <a:lvl7pPr marL="6035040" indent="0">
              <a:buNone/>
              <a:defRPr sz="3520" b="1"/>
            </a:lvl7pPr>
            <a:lvl8pPr marL="7040880" indent="0">
              <a:buNone/>
              <a:defRPr sz="3520" b="1"/>
            </a:lvl8pPr>
            <a:lvl9pPr marL="8046720" indent="0">
              <a:buNone/>
              <a:defRPr sz="3520" b="1"/>
            </a:lvl9pPr>
          </a:lstStyle>
          <a:p>
            <a:pPr lvl="0"/>
            <a:r>
              <a:rPr lang="zh-CN" altLang="en-US"/>
              <a:t>单击此处编辑母版文本样式</a:t>
            </a:r>
          </a:p>
        </p:txBody>
      </p:sp>
      <p:sp>
        <p:nvSpPr>
          <p:cNvPr id="6" name="Content Placeholder 5"/>
          <p:cNvSpPr>
            <a:spLocks noGrp="1"/>
          </p:cNvSpPr>
          <p:nvPr>
            <p:ph sz="quarter" idx="4"/>
          </p:nvPr>
        </p:nvSpPr>
        <p:spPr>
          <a:xfrm>
            <a:off x="10184131" y="11356340"/>
            <a:ext cx="8552260" cy="16703466"/>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B09A9825-0379-4644-B245-241C234D8E6A}" type="datetimeFigureOut">
              <a:rPr lang="zh-CN" altLang="en-US" smtClean="0"/>
              <a:t>2018/9/6</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280CC7DF-EB41-4D7B-AA92-B59086181A81}" type="slidenum">
              <a:rPr lang="zh-CN" altLang="en-US" smtClean="0"/>
              <a:t>‹#›</a:t>
            </a:fld>
            <a:endParaRPr lang="zh-CN" altLang="en-US"/>
          </a:p>
        </p:txBody>
      </p:sp>
    </p:spTree>
    <p:extLst>
      <p:ext uri="{BB962C8B-B14F-4D97-AF65-F5344CB8AC3E}">
        <p14:creationId xmlns:p14="http://schemas.microsoft.com/office/powerpoint/2010/main" val="1584703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B09A9825-0379-4644-B245-241C234D8E6A}" type="datetimeFigureOut">
              <a:rPr lang="zh-CN" altLang="en-US" smtClean="0"/>
              <a:t>2018/9/6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280CC7DF-EB41-4D7B-AA92-B59086181A81}" type="slidenum">
              <a:rPr lang="zh-CN" altLang="en-US" smtClean="0"/>
              <a:t>‹#›</a:t>
            </a:fld>
            <a:endParaRPr lang="zh-CN" altLang="en-US"/>
          </a:p>
        </p:txBody>
      </p:sp>
    </p:spTree>
    <p:extLst>
      <p:ext uri="{BB962C8B-B14F-4D97-AF65-F5344CB8AC3E}">
        <p14:creationId xmlns:p14="http://schemas.microsoft.com/office/powerpoint/2010/main" val="1822754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9A9825-0379-4644-B245-241C234D8E6A}" type="datetimeFigureOut">
              <a:rPr lang="zh-CN" altLang="en-US" smtClean="0"/>
              <a:t>2018/9/6</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280CC7DF-EB41-4D7B-AA92-B59086181A81}" type="slidenum">
              <a:rPr lang="zh-CN" altLang="en-US" smtClean="0"/>
              <a:t>‹#›</a:t>
            </a:fld>
            <a:endParaRPr lang="zh-CN" altLang="en-US"/>
          </a:p>
        </p:txBody>
      </p:sp>
    </p:spTree>
    <p:extLst>
      <p:ext uri="{BB962C8B-B14F-4D97-AF65-F5344CB8AC3E}">
        <p14:creationId xmlns:p14="http://schemas.microsoft.com/office/powerpoint/2010/main" val="1221684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1385650" y="2072640"/>
            <a:ext cx="6488192" cy="7254240"/>
          </a:xfrm>
        </p:spPr>
        <p:txBody>
          <a:bodyPr anchor="b"/>
          <a:lstStyle>
            <a:lvl1pPr>
              <a:defRPr sz="7040"/>
            </a:lvl1pPr>
          </a:lstStyle>
          <a:p>
            <a:r>
              <a:rPr lang="zh-CN" altLang="en-US"/>
              <a:t>单击此处编辑母版标题样式</a:t>
            </a:r>
            <a:endParaRPr lang="en-US" dirty="0"/>
          </a:p>
        </p:txBody>
      </p:sp>
      <p:sp>
        <p:nvSpPr>
          <p:cNvPr id="3" name="Content Placeholder 2"/>
          <p:cNvSpPr>
            <a:spLocks noGrp="1"/>
          </p:cNvSpPr>
          <p:nvPr>
            <p:ph idx="1"/>
          </p:nvPr>
        </p:nvSpPr>
        <p:spPr>
          <a:xfrm>
            <a:off x="8552260" y="4476333"/>
            <a:ext cx="10184130" cy="22093767"/>
          </a:xfrm>
        </p:spPr>
        <p:txBody>
          <a:bodyPr/>
          <a:lstStyle>
            <a:lvl1pPr>
              <a:defRPr sz="7040"/>
            </a:lvl1pPr>
            <a:lvl2pPr>
              <a:defRPr sz="6160"/>
            </a:lvl2pPr>
            <a:lvl3pPr>
              <a:defRPr sz="5280"/>
            </a:lvl3pPr>
            <a:lvl4pPr>
              <a:defRPr sz="4400"/>
            </a:lvl4pPr>
            <a:lvl5pPr>
              <a:defRPr sz="4400"/>
            </a:lvl5pPr>
            <a:lvl6pPr>
              <a:defRPr sz="4400"/>
            </a:lvl6pPr>
            <a:lvl7pPr>
              <a:defRPr sz="4400"/>
            </a:lvl7pPr>
            <a:lvl8pPr>
              <a:defRPr sz="4400"/>
            </a:lvl8pPr>
            <a:lvl9pPr>
              <a:defRPr sz="4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1385650" y="9326880"/>
            <a:ext cx="6488192" cy="17279199"/>
          </a:xfrm>
        </p:spPr>
        <p:txBody>
          <a:bodyPr/>
          <a:lstStyle>
            <a:lvl1pPr marL="0" indent="0">
              <a:buNone/>
              <a:defRPr sz="3520"/>
            </a:lvl1pPr>
            <a:lvl2pPr marL="1005840" indent="0">
              <a:buNone/>
              <a:defRPr sz="3080"/>
            </a:lvl2pPr>
            <a:lvl3pPr marL="2011680" indent="0">
              <a:buNone/>
              <a:defRPr sz="2640"/>
            </a:lvl3pPr>
            <a:lvl4pPr marL="3017520" indent="0">
              <a:buNone/>
              <a:defRPr sz="2200"/>
            </a:lvl4pPr>
            <a:lvl5pPr marL="4023360" indent="0">
              <a:buNone/>
              <a:defRPr sz="2200"/>
            </a:lvl5pPr>
            <a:lvl6pPr marL="5029200" indent="0">
              <a:buNone/>
              <a:defRPr sz="2200"/>
            </a:lvl6pPr>
            <a:lvl7pPr marL="6035040" indent="0">
              <a:buNone/>
              <a:defRPr sz="2200"/>
            </a:lvl7pPr>
            <a:lvl8pPr marL="7040880" indent="0">
              <a:buNone/>
              <a:defRPr sz="2200"/>
            </a:lvl8pPr>
            <a:lvl9pPr marL="8046720" indent="0">
              <a:buNone/>
              <a:defRPr sz="22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B09A9825-0379-4644-B245-241C234D8E6A}" type="datetimeFigureOut">
              <a:rPr lang="zh-CN" altLang="en-US" smtClean="0"/>
              <a:t>2018/9/6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80CC7DF-EB41-4D7B-AA92-B59086181A81}" type="slidenum">
              <a:rPr lang="zh-CN" altLang="en-US" smtClean="0"/>
              <a:t>‹#›</a:t>
            </a:fld>
            <a:endParaRPr lang="zh-CN" altLang="en-US"/>
          </a:p>
        </p:txBody>
      </p:sp>
    </p:spTree>
    <p:extLst>
      <p:ext uri="{BB962C8B-B14F-4D97-AF65-F5344CB8AC3E}">
        <p14:creationId xmlns:p14="http://schemas.microsoft.com/office/powerpoint/2010/main" val="2499117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385650" y="2072640"/>
            <a:ext cx="6488192" cy="7254240"/>
          </a:xfrm>
        </p:spPr>
        <p:txBody>
          <a:bodyPr anchor="b"/>
          <a:lstStyle>
            <a:lvl1pPr>
              <a:defRPr sz="704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8552260" y="4476333"/>
            <a:ext cx="10184130" cy="22093767"/>
          </a:xfrm>
        </p:spPr>
        <p:txBody>
          <a:bodyPr anchor="t"/>
          <a:lstStyle>
            <a:lvl1pPr marL="0" indent="0">
              <a:buNone/>
              <a:defRPr sz="7040"/>
            </a:lvl1pPr>
            <a:lvl2pPr marL="1005840" indent="0">
              <a:buNone/>
              <a:defRPr sz="6160"/>
            </a:lvl2pPr>
            <a:lvl3pPr marL="2011680" indent="0">
              <a:buNone/>
              <a:defRPr sz="5280"/>
            </a:lvl3pPr>
            <a:lvl4pPr marL="3017520" indent="0">
              <a:buNone/>
              <a:defRPr sz="4400"/>
            </a:lvl4pPr>
            <a:lvl5pPr marL="4023360" indent="0">
              <a:buNone/>
              <a:defRPr sz="4400"/>
            </a:lvl5pPr>
            <a:lvl6pPr marL="5029200" indent="0">
              <a:buNone/>
              <a:defRPr sz="4400"/>
            </a:lvl6pPr>
            <a:lvl7pPr marL="6035040" indent="0">
              <a:buNone/>
              <a:defRPr sz="4400"/>
            </a:lvl7pPr>
            <a:lvl8pPr marL="7040880" indent="0">
              <a:buNone/>
              <a:defRPr sz="4400"/>
            </a:lvl8pPr>
            <a:lvl9pPr marL="8046720" indent="0">
              <a:buNone/>
              <a:defRPr sz="4400"/>
            </a:lvl9pPr>
          </a:lstStyle>
          <a:p>
            <a:r>
              <a:rPr lang="zh-CN" altLang="en-US"/>
              <a:t>单击图标添加图片</a:t>
            </a:r>
            <a:endParaRPr lang="en-US" dirty="0"/>
          </a:p>
        </p:txBody>
      </p:sp>
      <p:sp>
        <p:nvSpPr>
          <p:cNvPr id="4" name="Text Placeholder 3"/>
          <p:cNvSpPr>
            <a:spLocks noGrp="1"/>
          </p:cNvSpPr>
          <p:nvPr>
            <p:ph type="body" sz="half" idx="2"/>
          </p:nvPr>
        </p:nvSpPr>
        <p:spPr>
          <a:xfrm>
            <a:off x="1385650" y="9326880"/>
            <a:ext cx="6488192" cy="17279199"/>
          </a:xfrm>
        </p:spPr>
        <p:txBody>
          <a:bodyPr/>
          <a:lstStyle>
            <a:lvl1pPr marL="0" indent="0">
              <a:buNone/>
              <a:defRPr sz="3520"/>
            </a:lvl1pPr>
            <a:lvl2pPr marL="1005840" indent="0">
              <a:buNone/>
              <a:defRPr sz="3080"/>
            </a:lvl2pPr>
            <a:lvl3pPr marL="2011680" indent="0">
              <a:buNone/>
              <a:defRPr sz="2640"/>
            </a:lvl3pPr>
            <a:lvl4pPr marL="3017520" indent="0">
              <a:buNone/>
              <a:defRPr sz="2200"/>
            </a:lvl4pPr>
            <a:lvl5pPr marL="4023360" indent="0">
              <a:buNone/>
              <a:defRPr sz="2200"/>
            </a:lvl5pPr>
            <a:lvl6pPr marL="5029200" indent="0">
              <a:buNone/>
              <a:defRPr sz="2200"/>
            </a:lvl6pPr>
            <a:lvl7pPr marL="6035040" indent="0">
              <a:buNone/>
              <a:defRPr sz="2200"/>
            </a:lvl7pPr>
            <a:lvl8pPr marL="7040880" indent="0">
              <a:buNone/>
              <a:defRPr sz="2200"/>
            </a:lvl8pPr>
            <a:lvl9pPr marL="8046720" indent="0">
              <a:buNone/>
              <a:defRPr sz="22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B09A9825-0379-4644-B245-241C234D8E6A}" type="datetimeFigureOut">
              <a:rPr lang="zh-CN" altLang="en-US" smtClean="0"/>
              <a:t>2018/9/6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80CC7DF-EB41-4D7B-AA92-B59086181A81}" type="slidenum">
              <a:rPr lang="zh-CN" altLang="en-US" smtClean="0"/>
              <a:t>‹#›</a:t>
            </a:fld>
            <a:endParaRPr lang="zh-CN" altLang="en-US"/>
          </a:p>
        </p:txBody>
      </p:sp>
    </p:spTree>
    <p:extLst>
      <p:ext uri="{BB962C8B-B14F-4D97-AF65-F5344CB8AC3E}">
        <p14:creationId xmlns:p14="http://schemas.microsoft.com/office/powerpoint/2010/main" val="1268994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3030" y="1655240"/>
            <a:ext cx="17350740" cy="6009219"/>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1383030" y="8276166"/>
            <a:ext cx="17350740" cy="19726066"/>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1383030" y="28815460"/>
            <a:ext cx="4526280" cy="1655233"/>
          </a:xfrm>
          <a:prstGeom prst="rect">
            <a:avLst/>
          </a:prstGeom>
        </p:spPr>
        <p:txBody>
          <a:bodyPr vert="horz" lIns="91440" tIns="45720" rIns="91440" bIns="45720" rtlCol="0" anchor="ctr"/>
          <a:lstStyle>
            <a:lvl1pPr algn="l">
              <a:defRPr sz="2640">
                <a:solidFill>
                  <a:schemeClr val="tx1">
                    <a:tint val="75000"/>
                  </a:schemeClr>
                </a:solidFill>
              </a:defRPr>
            </a:lvl1pPr>
          </a:lstStyle>
          <a:p>
            <a:fld id="{B09A9825-0379-4644-B245-241C234D8E6A}" type="datetimeFigureOut">
              <a:rPr lang="zh-CN" altLang="en-US" smtClean="0"/>
              <a:t>2018/9/6</a:t>
            </a:fld>
            <a:endParaRPr lang="zh-CN" altLang="en-US"/>
          </a:p>
        </p:txBody>
      </p:sp>
      <p:sp>
        <p:nvSpPr>
          <p:cNvPr id="5" name="Footer Placeholder 4"/>
          <p:cNvSpPr>
            <a:spLocks noGrp="1"/>
          </p:cNvSpPr>
          <p:nvPr>
            <p:ph type="ftr" sz="quarter" idx="3"/>
          </p:nvPr>
        </p:nvSpPr>
        <p:spPr>
          <a:xfrm>
            <a:off x="6663690" y="28815460"/>
            <a:ext cx="6789420" cy="1655233"/>
          </a:xfrm>
          <a:prstGeom prst="rect">
            <a:avLst/>
          </a:prstGeom>
        </p:spPr>
        <p:txBody>
          <a:bodyPr vert="horz" lIns="91440" tIns="45720" rIns="91440" bIns="45720" rtlCol="0" anchor="ctr"/>
          <a:lstStyle>
            <a:lvl1pPr algn="ctr">
              <a:defRPr sz="264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14207490" y="28815460"/>
            <a:ext cx="4526280" cy="1655233"/>
          </a:xfrm>
          <a:prstGeom prst="rect">
            <a:avLst/>
          </a:prstGeom>
        </p:spPr>
        <p:txBody>
          <a:bodyPr vert="horz" lIns="91440" tIns="45720" rIns="91440" bIns="45720" rtlCol="0" anchor="ctr"/>
          <a:lstStyle>
            <a:lvl1pPr algn="r">
              <a:defRPr sz="2640">
                <a:solidFill>
                  <a:schemeClr val="tx1">
                    <a:tint val="75000"/>
                  </a:schemeClr>
                </a:solidFill>
              </a:defRPr>
            </a:lvl1pPr>
          </a:lstStyle>
          <a:p>
            <a:fld id="{280CC7DF-EB41-4D7B-AA92-B59086181A81}" type="slidenum">
              <a:rPr lang="zh-CN" altLang="en-US" smtClean="0"/>
              <a:t>‹#›</a:t>
            </a:fld>
            <a:endParaRPr lang="zh-CN" altLang="en-US"/>
          </a:p>
        </p:txBody>
      </p:sp>
    </p:spTree>
    <p:extLst>
      <p:ext uri="{BB962C8B-B14F-4D97-AF65-F5344CB8AC3E}">
        <p14:creationId xmlns:p14="http://schemas.microsoft.com/office/powerpoint/2010/main" val="410252027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2011680" rtl="0" eaLnBrk="1" latinLnBrk="0" hangingPunct="1">
        <a:lnSpc>
          <a:spcPct val="90000"/>
        </a:lnSpc>
        <a:spcBef>
          <a:spcPct val="0"/>
        </a:spcBef>
        <a:buNone/>
        <a:defRPr sz="9680" kern="1200">
          <a:solidFill>
            <a:schemeClr val="tx1"/>
          </a:solidFill>
          <a:latin typeface="+mj-lt"/>
          <a:ea typeface="+mj-ea"/>
          <a:cs typeface="+mj-cs"/>
        </a:defRPr>
      </a:lvl1pPr>
    </p:titleStyle>
    <p:bodyStyle>
      <a:lvl1pPr marL="502920" indent="-502920" algn="l" defTabSz="2011680" rtl="0" eaLnBrk="1" latinLnBrk="0" hangingPunct="1">
        <a:lnSpc>
          <a:spcPct val="90000"/>
        </a:lnSpc>
        <a:spcBef>
          <a:spcPts val="2200"/>
        </a:spcBef>
        <a:buFont typeface="Arial" panose="020B0604020202020204" pitchFamily="34" charset="0"/>
        <a:buChar char="•"/>
        <a:defRPr sz="6160" kern="1200">
          <a:solidFill>
            <a:schemeClr val="tx1"/>
          </a:solidFill>
          <a:latin typeface="+mn-lt"/>
          <a:ea typeface="+mn-ea"/>
          <a:cs typeface="+mn-cs"/>
        </a:defRPr>
      </a:lvl1pPr>
      <a:lvl2pPr marL="1508760" indent="-502920" algn="l" defTabSz="2011680" rtl="0" eaLnBrk="1" latinLnBrk="0" hangingPunct="1">
        <a:lnSpc>
          <a:spcPct val="90000"/>
        </a:lnSpc>
        <a:spcBef>
          <a:spcPts val="1100"/>
        </a:spcBef>
        <a:buFont typeface="Arial" panose="020B0604020202020204" pitchFamily="34" charset="0"/>
        <a:buChar char="•"/>
        <a:defRPr sz="5280" kern="1200">
          <a:solidFill>
            <a:schemeClr val="tx1"/>
          </a:solidFill>
          <a:latin typeface="+mn-lt"/>
          <a:ea typeface="+mn-ea"/>
          <a:cs typeface="+mn-cs"/>
        </a:defRPr>
      </a:lvl2pPr>
      <a:lvl3pPr marL="2514600" indent="-502920" algn="l" defTabSz="2011680" rtl="0" eaLnBrk="1" latinLnBrk="0" hangingPunct="1">
        <a:lnSpc>
          <a:spcPct val="90000"/>
        </a:lnSpc>
        <a:spcBef>
          <a:spcPts val="1100"/>
        </a:spcBef>
        <a:buFont typeface="Arial" panose="020B0604020202020204" pitchFamily="34" charset="0"/>
        <a:buChar char="•"/>
        <a:defRPr sz="4400" kern="1200">
          <a:solidFill>
            <a:schemeClr val="tx1"/>
          </a:solidFill>
          <a:latin typeface="+mn-lt"/>
          <a:ea typeface="+mn-ea"/>
          <a:cs typeface="+mn-cs"/>
        </a:defRPr>
      </a:lvl3pPr>
      <a:lvl4pPr marL="3520440" indent="-502920" algn="l" defTabSz="2011680" rtl="0" eaLnBrk="1" latinLnBrk="0" hangingPunct="1">
        <a:lnSpc>
          <a:spcPct val="90000"/>
        </a:lnSpc>
        <a:spcBef>
          <a:spcPts val="1100"/>
        </a:spcBef>
        <a:buFont typeface="Arial" panose="020B0604020202020204" pitchFamily="34" charset="0"/>
        <a:buChar char="•"/>
        <a:defRPr sz="3960" kern="1200">
          <a:solidFill>
            <a:schemeClr val="tx1"/>
          </a:solidFill>
          <a:latin typeface="+mn-lt"/>
          <a:ea typeface="+mn-ea"/>
          <a:cs typeface="+mn-cs"/>
        </a:defRPr>
      </a:lvl4pPr>
      <a:lvl5pPr marL="4526280" indent="-502920" algn="l" defTabSz="2011680" rtl="0" eaLnBrk="1" latinLnBrk="0" hangingPunct="1">
        <a:lnSpc>
          <a:spcPct val="90000"/>
        </a:lnSpc>
        <a:spcBef>
          <a:spcPts val="1100"/>
        </a:spcBef>
        <a:buFont typeface="Arial" panose="020B0604020202020204" pitchFamily="34" charset="0"/>
        <a:buChar char="•"/>
        <a:defRPr sz="3960" kern="1200">
          <a:solidFill>
            <a:schemeClr val="tx1"/>
          </a:solidFill>
          <a:latin typeface="+mn-lt"/>
          <a:ea typeface="+mn-ea"/>
          <a:cs typeface="+mn-cs"/>
        </a:defRPr>
      </a:lvl5pPr>
      <a:lvl6pPr marL="5532120" indent="-502920" algn="l" defTabSz="2011680" rtl="0" eaLnBrk="1" latinLnBrk="0" hangingPunct="1">
        <a:lnSpc>
          <a:spcPct val="90000"/>
        </a:lnSpc>
        <a:spcBef>
          <a:spcPts val="1100"/>
        </a:spcBef>
        <a:buFont typeface="Arial" panose="020B0604020202020204" pitchFamily="34" charset="0"/>
        <a:buChar char="•"/>
        <a:defRPr sz="3960" kern="1200">
          <a:solidFill>
            <a:schemeClr val="tx1"/>
          </a:solidFill>
          <a:latin typeface="+mn-lt"/>
          <a:ea typeface="+mn-ea"/>
          <a:cs typeface="+mn-cs"/>
        </a:defRPr>
      </a:lvl6pPr>
      <a:lvl7pPr marL="6537960" indent="-502920" algn="l" defTabSz="2011680" rtl="0" eaLnBrk="1" latinLnBrk="0" hangingPunct="1">
        <a:lnSpc>
          <a:spcPct val="90000"/>
        </a:lnSpc>
        <a:spcBef>
          <a:spcPts val="1100"/>
        </a:spcBef>
        <a:buFont typeface="Arial" panose="020B0604020202020204" pitchFamily="34" charset="0"/>
        <a:buChar char="•"/>
        <a:defRPr sz="3960" kern="1200">
          <a:solidFill>
            <a:schemeClr val="tx1"/>
          </a:solidFill>
          <a:latin typeface="+mn-lt"/>
          <a:ea typeface="+mn-ea"/>
          <a:cs typeface="+mn-cs"/>
        </a:defRPr>
      </a:lvl7pPr>
      <a:lvl8pPr marL="7543800" indent="-502920" algn="l" defTabSz="2011680" rtl="0" eaLnBrk="1" latinLnBrk="0" hangingPunct="1">
        <a:lnSpc>
          <a:spcPct val="90000"/>
        </a:lnSpc>
        <a:spcBef>
          <a:spcPts val="1100"/>
        </a:spcBef>
        <a:buFont typeface="Arial" panose="020B0604020202020204" pitchFamily="34" charset="0"/>
        <a:buChar char="•"/>
        <a:defRPr sz="3960" kern="1200">
          <a:solidFill>
            <a:schemeClr val="tx1"/>
          </a:solidFill>
          <a:latin typeface="+mn-lt"/>
          <a:ea typeface="+mn-ea"/>
          <a:cs typeface="+mn-cs"/>
        </a:defRPr>
      </a:lvl8pPr>
      <a:lvl9pPr marL="8549640" indent="-502920" algn="l" defTabSz="2011680" rtl="0" eaLnBrk="1" latinLnBrk="0" hangingPunct="1">
        <a:lnSpc>
          <a:spcPct val="90000"/>
        </a:lnSpc>
        <a:spcBef>
          <a:spcPts val="1100"/>
        </a:spcBef>
        <a:buFont typeface="Arial" panose="020B0604020202020204" pitchFamily="34" charset="0"/>
        <a:buChar char="•"/>
        <a:defRPr sz="3960" kern="1200">
          <a:solidFill>
            <a:schemeClr val="tx1"/>
          </a:solidFill>
          <a:latin typeface="+mn-lt"/>
          <a:ea typeface="+mn-ea"/>
          <a:cs typeface="+mn-cs"/>
        </a:defRPr>
      </a:lvl9pPr>
    </p:bodyStyle>
    <p:otherStyle>
      <a:defPPr>
        <a:defRPr lang="en-US"/>
      </a:defPPr>
      <a:lvl1pPr marL="0" algn="l" defTabSz="2011680" rtl="0" eaLnBrk="1" latinLnBrk="0" hangingPunct="1">
        <a:defRPr sz="3960" kern="1200">
          <a:solidFill>
            <a:schemeClr val="tx1"/>
          </a:solidFill>
          <a:latin typeface="+mn-lt"/>
          <a:ea typeface="+mn-ea"/>
          <a:cs typeface="+mn-cs"/>
        </a:defRPr>
      </a:lvl1pPr>
      <a:lvl2pPr marL="1005840" algn="l" defTabSz="2011680" rtl="0" eaLnBrk="1" latinLnBrk="0" hangingPunct="1">
        <a:defRPr sz="3960" kern="1200">
          <a:solidFill>
            <a:schemeClr val="tx1"/>
          </a:solidFill>
          <a:latin typeface="+mn-lt"/>
          <a:ea typeface="+mn-ea"/>
          <a:cs typeface="+mn-cs"/>
        </a:defRPr>
      </a:lvl2pPr>
      <a:lvl3pPr marL="2011680" algn="l" defTabSz="2011680" rtl="0" eaLnBrk="1" latinLnBrk="0" hangingPunct="1">
        <a:defRPr sz="3960" kern="1200">
          <a:solidFill>
            <a:schemeClr val="tx1"/>
          </a:solidFill>
          <a:latin typeface="+mn-lt"/>
          <a:ea typeface="+mn-ea"/>
          <a:cs typeface="+mn-cs"/>
        </a:defRPr>
      </a:lvl3pPr>
      <a:lvl4pPr marL="3017520" algn="l" defTabSz="2011680" rtl="0" eaLnBrk="1" latinLnBrk="0" hangingPunct="1">
        <a:defRPr sz="3960" kern="1200">
          <a:solidFill>
            <a:schemeClr val="tx1"/>
          </a:solidFill>
          <a:latin typeface="+mn-lt"/>
          <a:ea typeface="+mn-ea"/>
          <a:cs typeface="+mn-cs"/>
        </a:defRPr>
      </a:lvl4pPr>
      <a:lvl5pPr marL="4023360" algn="l" defTabSz="2011680" rtl="0" eaLnBrk="1" latinLnBrk="0" hangingPunct="1">
        <a:defRPr sz="3960" kern="1200">
          <a:solidFill>
            <a:schemeClr val="tx1"/>
          </a:solidFill>
          <a:latin typeface="+mn-lt"/>
          <a:ea typeface="+mn-ea"/>
          <a:cs typeface="+mn-cs"/>
        </a:defRPr>
      </a:lvl5pPr>
      <a:lvl6pPr marL="5029200" algn="l" defTabSz="2011680" rtl="0" eaLnBrk="1" latinLnBrk="0" hangingPunct="1">
        <a:defRPr sz="3960" kern="1200">
          <a:solidFill>
            <a:schemeClr val="tx1"/>
          </a:solidFill>
          <a:latin typeface="+mn-lt"/>
          <a:ea typeface="+mn-ea"/>
          <a:cs typeface="+mn-cs"/>
        </a:defRPr>
      </a:lvl6pPr>
      <a:lvl7pPr marL="6035040" algn="l" defTabSz="2011680" rtl="0" eaLnBrk="1" latinLnBrk="0" hangingPunct="1">
        <a:defRPr sz="3960" kern="1200">
          <a:solidFill>
            <a:schemeClr val="tx1"/>
          </a:solidFill>
          <a:latin typeface="+mn-lt"/>
          <a:ea typeface="+mn-ea"/>
          <a:cs typeface="+mn-cs"/>
        </a:defRPr>
      </a:lvl7pPr>
      <a:lvl8pPr marL="7040880" algn="l" defTabSz="2011680" rtl="0" eaLnBrk="1" latinLnBrk="0" hangingPunct="1">
        <a:defRPr sz="3960" kern="1200">
          <a:solidFill>
            <a:schemeClr val="tx1"/>
          </a:solidFill>
          <a:latin typeface="+mn-lt"/>
          <a:ea typeface="+mn-ea"/>
          <a:cs typeface="+mn-cs"/>
        </a:defRPr>
      </a:lvl8pPr>
      <a:lvl9pPr marL="8046720" algn="l" defTabSz="2011680" rtl="0" eaLnBrk="1" latinLnBrk="0" hangingPunct="1">
        <a:defRPr sz="3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hyperlink" Target="http://mocvd.ece.illinois.edu/research/MacEtch.html" TargetMode="External"/><Relationship Id="rId7"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png"/><Relationship Id="rId10" Type="http://schemas.openxmlformats.org/officeDocument/2006/relationships/image" Target="../media/image6.tiff"/><Relationship Id="rId4" Type="http://schemas.openxmlformats.org/officeDocument/2006/relationships/hyperlink" Target="https://doi.org/10.1016/j.cossms.2011.11.002" TargetMode="External"/><Relationship Id="rId9" Type="http://schemas.openxmlformats.org/officeDocument/2006/relationships/image" Target="../media/image5.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nvSpPr>
        <p:spPr>
          <a:xfrm>
            <a:off x="258006" y="5372496"/>
            <a:ext cx="9494308" cy="646331"/>
          </a:xfrm>
          <a:prstGeom prst="rect">
            <a:avLst/>
          </a:prstGeom>
          <a:solidFill>
            <a:srgbClr val="090678"/>
          </a:solidFill>
          <a:ln>
            <a:noFill/>
          </a:ln>
        </p:spPr>
        <p:txBody>
          <a:bodyPr wrap="square" rtlCol="0">
            <a:spAutoFit/>
          </a:bodyPr>
          <a:lstStyle/>
          <a:p>
            <a:pPr algn="ctr"/>
            <a:r>
              <a:rPr lang="en-US" altLang="zh-CN" sz="3600" b="1" dirty="0">
                <a:solidFill>
                  <a:schemeClr val="bg1"/>
                </a:solidFill>
                <a:latin typeface="Times New Roman" panose="02020603050405020304" pitchFamily="18" charset="0"/>
                <a:cs typeface="Times New Roman" panose="02020603050405020304" pitchFamily="18" charset="0"/>
              </a:rPr>
              <a:t>Background and Importance</a:t>
            </a:r>
            <a:endParaRPr lang="zh-CN" altLang="en-US" sz="3600" b="1" dirty="0">
              <a:solidFill>
                <a:schemeClr val="bg1"/>
              </a:solidFill>
              <a:latin typeface="Times New Roman" panose="02020603050405020304" pitchFamily="18" charset="0"/>
              <a:cs typeface="Times New Roman" panose="02020603050405020304" pitchFamily="18" charset="0"/>
            </a:endParaRPr>
          </a:p>
        </p:txBody>
      </p:sp>
      <p:sp>
        <p:nvSpPr>
          <p:cNvPr id="16" name="文本框 15"/>
          <p:cNvSpPr txBox="1"/>
          <p:nvPr/>
        </p:nvSpPr>
        <p:spPr>
          <a:xfrm>
            <a:off x="239490" y="6159349"/>
            <a:ext cx="9494308" cy="6124754"/>
          </a:xfrm>
          <a:prstGeom prst="rect">
            <a:avLst/>
          </a:prstGeom>
          <a:noFill/>
          <a:ln>
            <a:noFill/>
          </a:ln>
        </p:spPr>
        <p:txBody>
          <a:bodyPr wrap="square" rtlCol="0">
            <a:spAutoFit/>
          </a:bodyPr>
          <a:lstStyle/>
          <a:p>
            <a:r>
              <a:rPr lang="en-US" altLang="zh-CN" sz="2800" dirty="0">
                <a:latin typeface="Arial" panose="020B0604020202020204" pitchFamily="34" charset="0"/>
                <a:cs typeface="Arial" panose="020B0604020202020204" pitchFamily="34" charset="0"/>
              </a:rPr>
              <a:t>Metal-</a:t>
            </a:r>
            <a:r>
              <a:rPr lang="en-US" altLang="zh-CN" sz="2800" dirty="0" err="1">
                <a:latin typeface="Arial" panose="020B0604020202020204" pitchFamily="34" charset="0"/>
                <a:cs typeface="Arial" panose="020B0604020202020204" pitchFamily="34" charset="0"/>
              </a:rPr>
              <a:t>Asisted</a:t>
            </a:r>
            <a:r>
              <a:rPr lang="en-US" altLang="zh-CN" sz="2800" dirty="0">
                <a:latin typeface="Arial" panose="020B0604020202020204" pitchFamily="34" charset="0"/>
                <a:cs typeface="Arial" panose="020B0604020202020204" pitchFamily="34" charset="0"/>
              </a:rPr>
              <a:t> Chemical Etching (</a:t>
            </a:r>
            <a:r>
              <a:rPr lang="en-US" altLang="zh-CN" sz="2800" dirty="0" err="1">
                <a:latin typeface="Arial" panose="020B0604020202020204" pitchFamily="34" charset="0"/>
                <a:cs typeface="Arial" panose="020B0604020202020204" pitchFamily="34" charset="0"/>
              </a:rPr>
              <a:t>MacEtch</a:t>
            </a:r>
            <a:r>
              <a:rPr lang="en-US" altLang="zh-CN" sz="2800" dirty="0">
                <a:latin typeface="Arial" panose="020B0604020202020204" pitchFamily="34" charset="0"/>
                <a:cs typeface="Arial" panose="020B0604020202020204" pitchFamily="34" charset="0"/>
              </a:rPr>
              <a:t>) is a nanofabrication method to produce extremely high aspect ratio semiconductor nanostructures including Si, Ge, GaAs, </a:t>
            </a:r>
            <a:r>
              <a:rPr lang="en-US" altLang="zh-CN" sz="2800" dirty="0" err="1">
                <a:latin typeface="Arial" panose="020B0604020202020204" pitchFamily="34" charset="0"/>
                <a:cs typeface="Arial" panose="020B0604020202020204" pitchFamily="34" charset="0"/>
              </a:rPr>
              <a:t>InP</a:t>
            </a:r>
            <a:r>
              <a:rPr lang="en-US" altLang="zh-CN" sz="2800" dirty="0">
                <a:latin typeface="Arial" panose="020B0604020202020204" pitchFamily="34" charset="0"/>
                <a:cs typeface="Arial" panose="020B0604020202020204" pitchFamily="34" charset="0"/>
              </a:rPr>
              <a:t>, </a:t>
            </a:r>
            <a:r>
              <a:rPr lang="en-US" altLang="zh-CN" sz="2800" dirty="0" err="1">
                <a:latin typeface="Arial" panose="020B0604020202020204" pitchFamily="34" charset="0"/>
                <a:cs typeface="Arial" panose="020B0604020202020204" pitchFamily="34" charset="0"/>
              </a:rPr>
              <a:t>GaN</a:t>
            </a:r>
            <a:r>
              <a:rPr lang="en-US" altLang="zh-CN" sz="2800" dirty="0">
                <a:latin typeface="Arial" panose="020B0604020202020204" pitchFamily="34" charset="0"/>
                <a:cs typeface="Arial" panose="020B0604020202020204" pitchFamily="34" charset="0"/>
              </a:rPr>
              <a:t>, homo- and hetero-junctions. </a:t>
            </a:r>
          </a:p>
          <a:p>
            <a:r>
              <a:rPr lang="en-US" altLang="zh-CN" sz="2800" dirty="0" err="1">
                <a:latin typeface="Arial" panose="020B0604020202020204" pitchFamily="34" charset="0"/>
                <a:cs typeface="Arial" panose="020B0604020202020204" pitchFamily="34" charset="0"/>
              </a:rPr>
              <a:t>MacEtch</a:t>
            </a:r>
            <a:r>
              <a:rPr lang="en-US" altLang="zh-CN" sz="2800" dirty="0">
                <a:latin typeface="Arial" panose="020B0604020202020204" pitchFamily="34" charset="0"/>
                <a:cs typeface="Arial" panose="020B0604020202020204" pitchFamily="34" charset="0"/>
              </a:rPr>
              <a:t> is a quite novel technique. Therefore, it is important to learn how to use </a:t>
            </a:r>
            <a:r>
              <a:rPr lang="en-US" altLang="zh-CN" sz="2800" dirty="0" err="1">
                <a:latin typeface="Arial" panose="020B0604020202020204" pitchFamily="34" charset="0"/>
                <a:cs typeface="Arial" panose="020B0604020202020204" pitchFamily="34" charset="0"/>
              </a:rPr>
              <a:t>MacEtch</a:t>
            </a:r>
            <a:r>
              <a:rPr lang="en-US" altLang="zh-CN" sz="2800" dirty="0">
                <a:latin typeface="Arial" panose="020B0604020202020204" pitchFamily="34" charset="0"/>
                <a:cs typeface="Arial" panose="020B0604020202020204" pitchFamily="34" charset="0"/>
              </a:rPr>
              <a:t> on different materials to produce various </a:t>
            </a:r>
            <a:r>
              <a:rPr lang="en-US" altLang="zh-CN" sz="2800" dirty="0" err="1">
                <a:latin typeface="Arial" panose="020B0604020202020204" pitchFamily="34" charset="0"/>
                <a:cs typeface="Arial" panose="020B0604020202020204" pitchFamily="34" charset="0"/>
              </a:rPr>
              <a:t>nano</a:t>
            </a:r>
            <a:r>
              <a:rPr lang="en-US" altLang="zh-CN" sz="2800" dirty="0">
                <a:latin typeface="Arial" panose="020B0604020202020204" pitchFamily="34" charset="0"/>
                <a:cs typeface="Arial" panose="020B0604020202020204" pitchFamily="34" charset="0"/>
              </a:rPr>
              <a:t>- and micro-structures that can be used in making devices such as photodetectors, capacitors, transistors, etc. Several factors, such as HF concentration and etching time, play an essential role in the quality of the etching result. </a:t>
            </a:r>
          </a:p>
          <a:p>
            <a:endParaRPr lang="en-US" altLang="zh-CN" sz="2800" dirty="0">
              <a:latin typeface="Arial" panose="020B0604020202020204" pitchFamily="34" charset="0"/>
              <a:cs typeface="Arial" panose="020B0604020202020204" pitchFamily="34" charset="0"/>
            </a:endParaRPr>
          </a:p>
          <a:p>
            <a:endParaRPr lang="en-US" altLang="zh-CN" sz="2800" dirty="0">
              <a:latin typeface="Arial" panose="020B0604020202020204" pitchFamily="34" charset="0"/>
              <a:cs typeface="Arial" panose="020B0604020202020204" pitchFamily="34" charset="0"/>
            </a:endParaRPr>
          </a:p>
          <a:p>
            <a:endParaRPr lang="zh-CN" altLang="en-US" sz="2800" dirty="0">
              <a:latin typeface="Arial" panose="020B0604020202020204" pitchFamily="34" charset="0"/>
              <a:cs typeface="Arial" panose="020B0604020202020204" pitchFamily="34" charset="0"/>
            </a:endParaRPr>
          </a:p>
        </p:txBody>
      </p:sp>
      <p:sp>
        <p:nvSpPr>
          <p:cNvPr id="20" name="文本框 19"/>
          <p:cNvSpPr txBox="1"/>
          <p:nvPr/>
        </p:nvSpPr>
        <p:spPr>
          <a:xfrm>
            <a:off x="2410930" y="16495692"/>
            <a:ext cx="5064369" cy="707886"/>
          </a:xfrm>
          <a:prstGeom prst="rect">
            <a:avLst/>
          </a:prstGeom>
          <a:noFill/>
        </p:spPr>
        <p:txBody>
          <a:bodyPr wrap="square" rtlCol="0">
            <a:spAutoFit/>
          </a:bodyPr>
          <a:lstStyle/>
          <a:p>
            <a:pPr algn="ctr"/>
            <a:r>
              <a:rPr lang="en-US" altLang="zh-CN" sz="2000" b="1" dirty="0"/>
              <a:t>Illustration of </a:t>
            </a:r>
            <a:r>
              <a:rPr lang="en-US" altLang="zh-CN" sz="2000" b="1" dirty="0" err="1"/>
              <a:t>MacEtch</a:t>
            </a:r>
            <a:r>
              <a:rPr lang="en-US" altLang="zh-CN" sz="2000" b="1" dirty="0"/>
              <a:t> Mechanism and Capabilities</a:t>
            </a:r>
            <a:endParaRPr lang="zh-CN" altLang="en-US" sz="2000" dirty="0">
              <a:latin typeface="Times New Roman" panose="02020603050405020304" pitchFamily="18" charset="0"/>
              <a:cs typeface="Times New Roman" panose="02020603050405020304" pitchFamily="18" charset="0"/>
            </a:endParaRPr>
          </a:p>
        </p:txBody>
      </p:sp>
      <p:sp>
        <p:nvSpPr>
          <p:cNvPr id="21" name="文本框 20"/>
          <p:cNvSpPr txBox="1"/>
          <p:nvPr/>
        </p:nvSpPr>
        <p:spPr>
          <a:xfrm>
            <a:off x="258007" y="330800"/>
            <a:ext cx="19525129" cy="4693849"/>
          </a:xfrm>
          <a:prstGeom prst="rect">
            <a:avLst/>
          </a:prstGeom>
          <a:solidFill>
            <a:srgbClr val="F4630A"/>
          </a:solidFill>
        </p:spPr>
        <p:txBody>
          <a:bodyPr wrap="square" rtlCol="0">
            <a:spAutoFit/>
          </a:bodyPr>
          <a:lstStyle/>
          <a:p>
            <a:pPr algn="ctr"/>
            <a:endParaRPr lang="en-US" altLang="zh-CN" sz="1068" dirty="0">
              <a:latin typeface="Times New Roman" panose="02020603050405020304" pitchFamily="18" charset="0"/>
              <a:cs typeface="Times New Roman" panose="02020603050405020304" pitchFamily="18" charset="0"/>
            </a:endParaRPr>
          </a:p>
          <a:p>
            <a:pPr algn="ctr"/>
            <a:endParaRPr lang="en-US" altLang="zh-CN" sz="1068" dirty="0">
              <a:latin typeface="Times New Roman" panose="02020603050405020304" pitchFamily="18" charset="0"/>
              <a:cs typeface="Times New Roman" panose="02020603050405020304" pitchFamily="18" charset="0"/>
            </a:endParaRPr>
          </a:p>
          <a:p>
            <a:pPr algn="ctr"/>
            <a:endParaRPr lang="en-US" altLang="zh-CN" sz="1068" dirty="0">
              <a:latin typeface="Times New Roman" panose="02020603050405020304" pitchFamily="18" charset="0"/>
              <a:cs typeface="Times New Roman" panose="02020603050405020304" pitchFamily="18" charset="0"/>
            </a:endParaRPr>
          </a:p>
          <a:p>
            <a:pPr algn="ctr"/>
            <a:endParaRPr lang="en-US" altLang="zh-CN" sz="1068" dirty="0">
              <a:latin typeface="Times New Roman" panose="02020603050405020304" pitchFamily="18" charset="0"/>
              <a:cs typeface="Times New Roman" panose="02020603050405020304" pitchFamily="18" charset="0"/>
            </a:endParaRPr>
          </a:p>
          <a:p>
            <a:pPr algn="ctr"/>
            <a:endParaRPr lang="en-US" altLang="zh-CN" sz="1068" dirty="0">
              <a:latin typeface="Times New Roman" panose="02020603050405020304" pitchFamily="18" charset="0"/>
              <a:cs typeface="Times New Roman" panose="02020603050405020304" pitchFamily="18" charset="0"/>
            </a:endParaRPr>
          </a:p>
          <a:p>
            <a:pPr algn="ctr"/>
            <a:endParaRPr lang="en-US" altLang="zh-CN" sz="1068" dirty="0">
              <a:latin typeface="Times New Roman" panose="02020603050405020304" pitchFamily="18" charset="0"/>
              <a:cs typeface="Times New Roman" panose="02020603050405020304" pitchFamily="18" charset="0"/>
            </a:endParaRPr>
          </a:p>
          <a:p>
            <a:pPr algn="ctr"/>
            <a:endParaRPr lang="en-US" altLang="zh-CN" sz="1068" dirty="0">
              <a:latin typeface="Times New Roman" panose="02020603050405020304" pitchFamily="18" charset="0"/>
              <a:cs typeface="Times New Roman" panose="02020603050405020304" pitchFamily="18" charset="0"/>
            </a:endParaRPr>
          </a:p>
          <a:p>
            <a:pPr algn="ctr"/>
            <a:endParaRPr lang="en-US" altLang="zh-CN" sz="1068" dirty="0">
              <a:latin typeface="Times New Roman" panose="02020603050405020304" pitchFamily="18" charset="0"/>
              <a:cs typeface="Times New Roman" panose="02020603050405020304" pitchFamily="18" charset="0"/>
            </a:endParaRPr>
          </a:p>
          <a:p>
            <a:pPr algn="ctr"/>
            <a:endParaRPr lang="en-US" altLang="zh-CN" sz="1068" dirty="0">
              <a:latin typeface="Times New Roman" panose="02020603050405020304" pitchFamily="18" charset="0"/>
              <a:cs typeface="Times New Roman" panose="02020603050405020304" pitchFamily="18" charset="0"/>
            </a:endParaRPr>
          </a:p>
          <a:p>
            <a:pPr algn="ctr"/>
            <a:endParaRPr lang="en-US" altLang="zh-CN" sz="1068" dirty="0">
              <a:latin typeface="Times New Roman" panose="02020603050405020304" pitchFamily="18" charset="0"/>
              <a:cs typeface="Times New Roman" panose="02020603050405020304" pitchFamily="18" charset="0"/>
            </a:endParaRPr>
          </a:p>
          <a:p>
            <a:pPr algn="ctr"/>
            <a:endParaRPr lang="en-US" altLang="zh-CN" sz="1068" dirty="0">
              <a:latin typeface="Times New Roman" panose="02020603050405020304" pitchFamily="18" charset="0"/>
              <a:cs typeface="Times New Roman" panose="02020603050405020304" pitchFamily="18" charset="0"/>
            </a:endParaRPr>
          </a:p>
          <a:p>
            <a:pPr algn="ctr"/>
            <a:endParaRPr lang="en-US" altLang="zh-CN" sz="1068" dirty="0">
              <a:latin typeface="Times New Roman" panose="02020603050405020304" pitchFamily="18" charset="0"/>
              <a:cs typeface="Times New Roman" panose="02020603050405020304" pitchFamily="18" charset="0"/>
            </a:endParaRPr>
          </a:p>
          <a:p>
            <a:pPr algn="ctr"/>
            <a:endParaRPr lang="en-US" altLang="zh-CN" sz="1068" dirty="0">
              <a:latin typeface="Times New Roman" panose="02020603050405020304" pitchFamily="18" charset="0"/>
              <a:cs typeface="Times New Roman" panose="02020603050405020304" pitchFamily="18" charset="0"/>
            </a:endParaRPr>
          </a:p>
          <a:p>
            <a:pPr algn="ctr"/>
            <a:endParaRPr lang="en-US" altLang="zh-CN" sz="1068" dirty="0">
              <a:latin typeface="Times New Roman" panose="02020603050405020304" pitchFamily="18" charset="0"/>
              <a:cs typeface="Times New Roman" panose="02020603050405020304" pitchFamily="18" charset="0"/>
            </a:endParaRPr>
          </a:p>
          <a:p>
            <a:pPr algn="ctr"/>
            <a:endParaRPr lang="en-US" altLang="zh-CN" sz="1068" dirty="0">
              <a:latin typeface="Times New Roman" panose="02020603050405020304" pitchFamily="18" charset="0"/>
              <a:cs typeface="Times New Roman" panose="02020603050405020304" pitchFamily="18" charset="0"/>
            </a:endParaRPr>
          </a:p>
          <a:p>
            <a:pPr algn="ctr"/>
            <a:endParaRPr lang="en-US" altLang="zh-CN" sz="1068" dirty="0">
              <a:latin typeface="Times New Roman" panose="02020603050405020304" pitchFamily="18" charset="0"/>
              <a:cs typeface="Times New Roman" panose="02020603050405020304" pitchFamily="18" charset="0"/>
            </a:endParaRPr>
          </a:p>
          <a:p>
            <a:pPr algn="ctr"/>
            <a:endParaRPr lang="en-US" altLang="zh-CN" sz="1068" dirty="0">
              <a:latin typeface="Times New Roman" panose="02020603050405020304" pitchFamily="18" charset="0"/>
              <a:cs typeface="Times New Roman" panose="02020603050405020304" pitchFamily="18" charset="0"/>
            </a:endParaRPr>
          </a:p>
          <a:p>
            <a:pPr algn="ctr"/>
            <a:endParaRPr lang="en-US" altLang="zh-CN" sz="1068" dirty="0">
              <a:latin typeface="Times New Roman" panose="02020603050405020304" pitchFamily="18" charset="0"/>
              <a:cs typeface="Times New Roman" panose="02020603050405020304" pitchFamily="18" charset="0"/>
            </a:endParaRPr>
          </a:p>
          <a:p>
            <a:pPr algn="ctr"/>
            <a:endParaRPr lang="en-US" altLang="zh-CN" sz="1068" dirty="0">
              <a:latin typeface="Times New Roman" panose="02020603050405020304" pitchFamily="18" charset="0"/>
              <a:cs typeface="Times New Roman" panose="02020603050405020304" pitchFamily="18" charset="0"/>
            </a:endParaRPr>
          </a:p>
          <a:p>
            <a:pPr algn="ctr"/>
            <a:endParaRPr lang="en-US" altLang="zh-CN" sz="1068" dirty="0">
              <a:latin typeface="Times New Roman" panose="02020603050405020304" pitchFamily="18" charset="0"/>
              <a:cs typeface="Times New Roman" panose="02020603050405020304" pitchFamily="18" charset="0"/>
            </a:endParaRPr>
          </a:p>
          <a:p>
            <a:pPr algn="ctr"/>
            <a:endParaRPr lang="en-US" altLang="zh-CN" sz="1068" dirty="0">
              <a:latin typeface="Times New Roman" panose="02020603050405020304" pitchFamily="18" charset="0"/>
              <a:cs typeface="Times New Roman" panose="02020603050405020304" pitchFamily="18" charset="0"/>
            </a:endParaRPr>
          </a:p>
          <a:p>
            <a:pPr algn="ctr"/>
            <a:endParaRPr lang="en-US" altLang="zh-CN" sz="1068" dirty="0">
              <a:latin typeface="Times New Roman" panose="02020603050405020304" pitchFamily="18" charset="0"/>
              <a:cs typeface="Times New Roman" panose="02020603050405020304" pitchFamily="18" charset="0"/>
            </a:endParaRPr>
          </a:p>
          <a:p>
            <a:pPr algn="ctr"/>
            <a:endParaRPr lang="en-US" altLang="zh-CN" sz="1068" dirty="0">
              <a:latin typeface="Times New Roman" panose="02020603050405020304" pitchFamily="18" charset="0"/>
              <a:cs typeface="Times New Roman" panose="02020603050405020304" pitchFamily="18" charset="0"/>
            </a:endParaRPr>
          </a:p>
          <a:p>
            <a:pPr algn="ctr"/>
            <a:endParaRPr lang="en-US" altLang="zh-CN" sz="1068" dirty="0">
              <a:latin typeface="Times New Roman" panose="02020603050405020304" pitchFamily="18" charset="0"/>
              <a:cs typeface="Times New Roman" panose="02020603050405020304" pitchFamily="18" charset="0"/>
            </a:endParaRPr>
          </a:p>
          <a:p>
            <a:pPr algn="ctr"/>
            <a:endParaRPr lang="en-US" altLang="zh-CN" sz="1068" dirty="0">
              <a:latin typeface="Times New Roman" panose="02020603050405020304" pitchFamily="18" charset="0"/>
              <a:cs typeface="Times New Roman" panose="02020603050405020304" pitchFamily="18" charset="0"/>
            </a:endParaRPr>
          </a:p>
          <a:p>
            <a:pPr algn="ctr"/>
            <a:endParaRPr lang="en-US" altLang="zh-CN" sz="1068" dirty="0">
              <a:latin typeface="Times New Roman" panose="02020603050405020304" pitchFamily="18" charset="0"/>
              <a:cs typeface="Times New Roman" panose="02020603050405020304" pitchFamily="18" charset="0"/>
            </a:endParaRPr>
          </a:p>
          <a:p>
            <a:pPr algn="ctr"/>
            <a:endParaRPr lang="en-US" altLang="zh-CN" sz="1068" dirty="0">
              <a:latin typeface="Times New Roman" panose="02020603050405020304" pitchFamily="18" charset="0"/>
              <a:cs typeface="Times New Roman" panose="02020603050405020304" pitchFamily="18" charset="0"/>
            </a:endParaRPr>
          </a:p>
          <a:p>
            <a:pPr algn="ctr"/>
            <a:endParaRPr lang="en-US" altLang="zh-CN" sz="1068" dirty="0">
              <a:latin typeface="Times New Roman" panose="02020603050405020304" pitchFamily="18" charset="0"/>
              <a:cs typeface="Times New Roman" panose="02020603050405020304" pitchFamily="18" charset="0"/>
            </a:endParaRPr>
          </a:p>
        </p:txBody>
      </p:sp>
      <p:sp>
        <p:nvSpPr>
          <p:cNvPr id="23" name="文本框 22"/>
          <p:cNvSpPr txBox="1"/>
          <p:nvPr/>
        </p:nvSpPr>
        <p:spPr>
          <a:xfrm>
            <a:off x="10114703" y="24826383"/>
            <a:ext cx="9437611" cy="646331"/>
          </a:xfrm>
          <a:prstGeom prst="rect">
            <a:avLst/>
          </a:prstGeom>
          <a:solidFill>
            <a:srgbClr val="090678"/>
          </a:solidFill>
          <a:ln>
            <a:noFill/>
          </a:ln>
        </p:spPr>
        <p:txBody>
          <a:bodyPr wrap="square" rtlCol="0">
            <a:spAutoFit/>
          </a:bodyPr>
          <a:lstStyle/>
          <a:p>
            <a:pPr algn="ctr"/>
            <a:r>
              <a:rPr lang="en-US" altLang="zh-CN" sz="3600" b="1" dirty="0">
                <a:solidFill>
                  <a:schemeClr val="bg1"/>
                </a:solidFill>
                <a:latin typeface="Times New Roman" panose="02020603050405020304" pitchFamily="18" charset="0"/>
                <a:cs typeface="Times New Roman" panose="02020603050405020304" pitchFamily="18" charset="0"/>
              </a:rPr>
              <a:t>Reference</a:t>
            </a:r>
            <a:endParaRPr lang="zh-CN" altLang="en-US" sz="3600" b="1" dirty="0">
              <a:solidFill>
                <a:schemeClr val="bg1"/>
              </a:solidFill>
              <a:latin typeface="Times New Roman" panose="02020603050405020304" pitchFamily="18" charset="0"/>
              <a:cs typeface="Times New Roman" panose="02020603050405020304" pitchFamily="18" charset="0"/>
            </a:endParaRPr>
          </a:p>
        </p:txBody>
      </p:sp>
      <p:sp>
        <p:nvSpPr>
          <p:cNvPr id="25" name="文本框 24"/>
          <p:cNvSpPr txBox="1"/>
          <p:nvPr/>
        </p:nvSpPr>
        <p:spPr>
          <a:xfrm>
            <a:off x="10152991" y="25752205"/>
            <a:ext cx="8930330" cy="4893647"/>
          </a:xfrm>
          <a:prstGeom prst="rect">
            <a:avLst/>
          </a:prstGeom>
          <a:noFill/>
          <a:ln>
            <a:noFill/>
          </a:ln>
        </p:spPr>
        <p:txBody>
          <a:bodyPr wrap="square" rtlCol="0">
            <a:spAutoFit/>
          </a:bodyPr>
          <a:lstStyle/>
          <a:p>
            <a:pPr marL="488728" indent="-332836" fontAlgn="base">
              <a:buAutoNum type="arabicPeriod"/>
            </a:pPr>
            <a:r>
              <a:rPr lang="en-US" altLang="zh-CN" sz="2400" dirty="0">
                <a:latin typeface="Arial" panose="020B0604020202020204" pitchFamily="34" charset="0"/>
                <a:cs typeface="Arial" panose="020B0604020202020204" pitchFamily="34" charset="0"/>
              </a:rPr>
              <a:t>"Metal-assisted chemical Etching     (</a:t>
            </a:r>
            <a:r>
              <a:rPr lang="en-US" altLang="zh-CN" sz="2400" dirty="0" err="1">
                <a:latin typeface="Arial" panose="020B0604020202020204" pitchFamily="34" charset="0"/>
                <a:cs typeface="Arial" panose="020B0604020202020204" pitchFamily="34" charset="0"/>
              </a:rPr>
              <a:t>MacEtch</a:t>
            </a:r>
            <a:r>
              <a:rPr lang="en-US" altLang="zh-CN" sz="2400" dirty="0">
                <a:latin typeface="Arial" panose="020B0604020202020204" pitchFamily="34" charset="0"/>
                <a:cs typeface="Arial" panose="020B0604020202020204" pitchFamily="34" charset="0"/>
              </a:rPr>
              <a:t>)", </a:t>
            </a:r>
            <a:r>
              <a:rPr lang="en-US" altLang="zh-CN" sz="2400" i="1" dirty="0">
                <a:latin typeface="Arial" panose="020B0604020202020204" pitchFamily="34" charset="0"/>
                <a:cs typeface="Arial" panose="020B0604020202020204" pitchFamily="34" charset="0"/>
              </a:rPr>
              <a:t>Mocvd.ece.illinois.edu</a:t>
            </a:r>
            <a:r>
              <a:rPr lang="en-US" altLang="zh-CN" sz="2400" dirty="0">
                <a:latin typeface="Arial" panose="020B0604020202020204" pitchFamily="34" charset="0"/>
                <a:cs typeface="Arial" panose="020B0604020202020204" pitchFamily="34" charset="0"/>
              </a:rPr>
              <a:t>, 2017. [Online].     Available: </a:t>
            </a:r>
            <a:r>
              <a:rPr lang="en-US" altLang="zh-CN" sz="2400" dirty="0">
                <a:latin typeface="Arial" panose="020B0604020202020204" pitchFamily="34" charset="0"/>
                <a:cs typeface="Arial" panose="020B0604020202020204" pitchFamily="34" charset="0"/>
                <a:hlinkClick r:id="rId3"/>
              </a:rPr>
              <a:t>http://mocvd.ece.illinois.edu/research/MacEtch.html</a:t>
            </a:r>
            <a:r>
              <a:rPr lang="en-US" altLang="zh-CN" sz="2400" dirty="0">
                <a:latin typeface="Arial" panose="020B0604020202020204" pitchFamily="34" charset="0"/>
                <a:cs typeface="Arial" panose="020B0604020202020204" pitchFamily="34" charset="0"/>
              </a:rPr>
              <a:t>.</a:t>
            </a:r>
          </a:p>
          <a:p>
            <a:pPr marL="488728" indent="-332836" fontAlgn="base">
              <a:buAutoNum type="arabicPeriod"/>
            </a:pPr>
            <a:r>
              <a:rPr lang="en-US" altLang="zh-CN" sz="2400" dirty="0">
                <a:latin typeface="Arial" panose="020B0604020202020204" pitchFamily="34" charset="0"/>
                <a:cs typeface="Arial" panose="020B0604020202020204" pitchFamily="34" charset="0"/>
              </a:rPr>
              <a:t> </a:t>
            </a:r>
            <a:r>
              <a:rPr lang="en-US" altLang="zh-CN" sz="2400" dirty="0" err="1">
                <a:latin typeface="Arial" panose="020B0604020202020204" pitchFamily="34" charset="0"/>
                <a:cs typeface="Arial" panose="020B0604020202020204" pitchFamily="34" charset="0"/>
              </a:rPr>
              <a:t>Xiuling</a:t>
            </a:r>
            <a:r>
              <a:rPr lang="en-US" altLang="zh-CN" sz="2400" dirty="0">
                <a:latin typeface="Arial" panose="020B0604020202020204" pitchFamily="34" charset="0"/>
                <a:cs typeface="Arial" panose="020B0604020202020204" pitchFamily="34" charset="0"/>
              </a:rPr>
              <a:t> Li, Metal assisted chemical etching for high aspect ratio nanostructures: A review of characteristics and applications in photovoltaics, Current Opinion in Solid State and Materials Science, Volume 16, Issue 2, April 2012, Pages 71-81, ISSN 1359-0286, </a:t>
            </a:r>
            <a:r>
              <a:rPr lang="en-US" altLang="zh-CN" sz="2400" dirty="0">
                <a:latin typeface="Arial" panose="020B0604020202020204" pitchFamily="34" charset="0"/>
                <a:cs typeface="Arial" panose="020B0604020202020204" pitchFamily="34" charset="0"/>
                <a:hlinkClick r:id="rId4"/>
              </a:rPr>
              <a:t>https://doi.org/10.1016/j.cossms.2011.11.002</a:t>
            </a:r>
            <a:r>
              <a:rPr lang="en-US" altLang="zh-CN" sz="2400" dirty="0">
                <a:latin typeface="Arial" panose="020B0604020202020204" pitchFamily="34" charset="0"/>
                <a:cs typeface="Arial" panose="020B0604020202020204" pitchFamily="34" charset="0"/>
              </a:rPr>
              <a:t>. (http://www.sciencedirect.com/science/article/pii/S1359028611000830)</a:t>
            </a:r>
          </a:p>
          <a:p>
            <a:pPr marL="488728" indent="-332836" fontAlgn="base">
              <a:buAutoNum type="arabicPeriod"/>
            </a:pPr>
            <a:endParaRPr lang="zh-CN" altLang="en-US" sz="2400" dirty="0">
              <a:latin typeface="Arial" panose="020B0604020202020204" pitchFamily="34" charset="0"/>
              <a:cs typeface="Arial" panose="020B0604020202020204" pitchFamily="34" charset="0"/>
            </a:endParaRPr>
          </a:p>
        </p:txBody>
      </p:sp>
      <p:sp>
        <p:nvSpPr>
          <p:cNvPr id="31" name="文本框 30"/>
          <p:cNvSpPr txBox="1"/>
          <p:nvPr/>
        </p:nvSpPr>
        <p:spPr>
          <a:xfrm>
            <a:off x="9978673" y="12004826"/>
            <a:ext cx="9463465" cy="8279190"/>
          </a:xfrm>
          <a:prstGeom prst="rect">
            <a:avLst/>
          </a:prstGeom>
          <a:noFill/>
          <a:ln>
            <a:noFill/>
          </a:ln>
        </p:spPr>
        <p:txBody>
          <a:bodyPr wrap="square" rtlCol="0">
            <a:spAutoFit/>
          </a:bodyPr>
          <a:lstStyle/>
          <a:p>
            <a:r>
              <a:rPr lang="en-US" altLang="zh-CN" sz="2800" dirty="0">
                <a:latin typeface="Arial" panose="020B0604020202020204" pitchFamily="34" charset="0"/>
                <a:cs typeface="Arial" panose="020B0604020202020204" pitchFamily="34" charset="0"/>
              </a:rPr>
              <a:t>Through controlling catalyst type and etching conditions such as etching time, catalyst concentration and temperature in </a:t>
            </a:r>
            <a:r>
              <a:rPr lang="en-US" altLang="zh-CN" sz="2800" dirty="0" err="1">
                <a:latin typeface="Arial" panose="020B0604020202020204" pitchFamily="34" charset="0"/>
                <a:cs typeface="Arial" panose="020B0604020202020204" pitchFamily="34" charset="0"/>
              </a:rPr>
              <a:t>MacEtch</a:t>
            </a:r>
            <a:r>
              <a:rPr lang="en-US" altLang="zh-CN" sz="2800" dirty="0">
                <a:latin typeface="Arial" panose="020B0604020202020204" pitchFamily="34" charset="0"/>
                <a:cs typeface="Arial" panose="020B0604020202020204" pitchFamily="34" charset="0"/>
              </a:rPr>
              <a:t> process to achieve controlled roughness, high aspect ratio, and non-porosity semiconductor nanostructures. </a:t>
            </a:r>
            <a:endParaRPr lang="zh-CN" altLang="zh-CN" sz="2800" dirty="0">
              <a:latin typeface="Arial" panose="020B0604020202020204" pitchFamily="34" charset="0"/>
              <a:cs typeface="Arial" panose="020B0604020202020204" pitchFamily="34" charset="0"/>
            </a:endParaRPr>
          </a:p>
          <a:p>
            <a:r>
              <a:rPr lang="en-US" altLang="zh-CN" sz="2800" dirty="0">
                <a:latin typeface="Arial" panose="020B0604020202020204" pitchFamily="34" charset="0"/>
                <a:cs typeface="Arial" panose="020B0604020202020204" pitchFamily="34" charset="0"/>
              </a:rPr>
              <a:t>Our responsibility is to understand the fabrication mechanism, and assist PhD students to optimize the fabrication quality, explore the new methods of the </a:t>
            </a:r>
            <a:r>
              <a:rPr lang="en-US" altLang="zh-CN" sz="2800" dirty="0" err="1">
                <a:latin typeface="Arial" panose="020B0604020202020204" pitchFamily="34" charset="0"/>
                <a:cs typeface="Arial" panose="020B0604020202020204" pitchFamily="34" charset="0"/>
              </a:rPr>
              <a:t>MacEtch</a:t>
            </a:r>
            <a:r>
              <a:rPr lang="en-US" altLang="zh-CN" sz="2800" dirty="0">
                <a:latin typeface="Arial" panose="020B0604020202020204" pitchFamily="34" charset="0"/>
                <a:cs typeface="Arial" panose="020B0604020202020204" pitchFamily="34" charset="0"/>
              </a:rPr>
              <a:t> and its limits. There are two main type of research works for us to do, which are Fabrication and Electron Microscopy. In this semester, our research group has complete the training in the field of Electron Microscopy, which consists of Scanning Electron Microscopy Imaging (SEM) and Energy Dispersive Spectroscopy (EDS). We inspected the top act of class sectional SEU Image and dimension of </a:t>
            </a:r>
            <a:r>
              <a:rPr lang="en-US" altLang="zh-CN" sz="2800" dirty="0" err="1">
                <a:latin typeface="Arial" panose="020B0604020202020204" pitchFamily="34" charset="0"/>
                <a:cs typeface="Arial" panose="020B0604020202020204" pitchFamily="34" charset="0"/>
              </a:rPr>
              <a:t>MacEtched</a:t>
            </a:r>
            <a:r>
              <a:rPr lang="en-US" altLang="zh-CN" sz="2800" dirty="0">
                <a:latin typeface="Arial" panose="020B0604020202020204" pitchFamily="34" charset="0"/>
                <a:cs typeface="Arial" panose="020B0604020202020204" pitchFamily="34" charset="0"/>
              </a:rPr>
              <a:t> Sample (Si or III-V), compared the quality of different </a:t>
            </a:r>
            <a:r>
              <a:rPr lang="en-US" altLang="zh-CN" sz="2800" dirty="0" err="1">
                <a:latin typeface="Arial" panose="020B0604020202020204" pitchFamily="34" charset="0"/>
                <a:cs typeface="Arial" panose="020B0604020202020204" pitchFamily="34" charset="0"/>
              </a:rPr>
              <a:t>MacEtched</a:t>
            </a:r>
            <a:r>
              <a:rPr lang="en-US" altLang="zh-CN" sz="2800" dirty="0">
                <a:latin typeface="Arial" panose="020B0604020202020204" pitchFamily="34" charset="0"/>
                <a:cs typeface="Arial" panose="020B0604020202020204" pitchFamily="34" charset="0"/>
              </a:rPr>
              <a:t> Samples from SEM images, then identified the Nanostructured semiconductor material quality of EDS. </a:t>
            </a:r>
            <a:endParaRPr lang="zh-CN" altLang="zh-CN" sz="2800" dirty="0">
              <a:latin typeface="Arial" panose="020B0604020202020204" pitchFamily="34" charset="0"/>
              <a:cs typeface="Arial" panose="020B0604020202020204" pitchFamily="34" charset="0"/>
            </a:endParaRPr>
          </a:p>
        </p:txBody>
      </p:sp>
      <p:sp>
        <p:nvSpPr>
          <p:cNvPr id="73" name="文本框 72"/>
          <p:cNvSpPr txBox="1"/>
          <p:nvPr/>
        </p:nvSpPr>
        <p:spPr>
          <a:xfrm>
            <a:off x="13557250" y="15175345"/>
            <a:ext cx="5658529" cy="347916"/>
          </a:xfrm>
          <a:prstGeom prst="rect">
            <a:avLst/>
          </a:prstGeom>
          <a:noFill/>
          <a:ln>
            <a:noFill/>
          </a:ln>
        </p:spPr>
        <p:txBody>
          <a:bodyPr wrap="square" rtlCol="0">
            <a:spAutoFit/>
          </a:bodyPr>
          <a:lstStyle/>
          <a:p>
            <a:r>
              <a:rPr lang="en-US" altLang="zh-CN" sz="1661" dirty="0">
                <a:latin typeface="Times New Roman" panose="02020603050405020304" pitchFamily="18" charset="0"/>
                <a:cs typeface="Times New Roman" panose="02020603050405020304" pitchFamily="18" charset="0"/>
              </a:rPr>
              <a:t>a</a:t>
            </a:r>
            <a:endParaRPr lang="zh-CN" altLang="en-US" sz="1661" dirty="0">
              <a:latin typeface="Times New Roman" panose="02020603050405020304" pitchFamily="18" charset="0"/>
              <a:cs typeface="Times New Roman" panose="02020603050405020304" pitchFamily="18" charset="0"/>
            </a:endParaRPr>
          </a:p>
        </p:txBody>
      </p:sp>
      <p:pic>
        <p:nvPicPr>
          <p:cNvPr id="36" name="Shape 148"/>
          <p:cNvPicPr preferRelativeResize="0"/>
          <p:nvPr/>
        </p:nvPicPr>
        <p:blipFill rotWithShape="1">
          <a:blip r:embed="rId5">
            <a:alphaModFix/>
          </a:blip>
          <a:srcRect l="14956" t="19732" r="15512" b="8330"/>
          <a:stretch/>
        </p:blipFill>
        <p:spPr>
          <a:xfrm>
            <a:off x="16364151" y="739482"/>
            <a:ext cx="3241323" cy="1427489"/>
          </a:xfrm>
          <a:prstGeom prst="rect">
            <a:avLst/>
          </a:prstGeom>
          <a:noFill/>
          <a:ln>
            <a:noFill/>
          </a:ln>
        </p:spPr>
      </p:pic>
      <p:pic>
        <p:nvPicPr>
          <p:cNvPr id="3" name="图片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9242" y="10893079"/>
            <a:ext cx="7567743" cy="5715987"/>
          </a:xfrm>
          <a:prstGeom prst="rect">
            <a:avLst/>
          </a:prstGeom>
        </p:spPr>
      </p:pic>
      <p:pic>
        <p:nvPicPr>
          <p:cNvPr id="4" name="图片 3"/>
          <p:cNvPicPr>
            <a:picLocks noChangeAspect="1"/>
          </p:cNvPicPr>
          <p:nvPr/>
        </p:nvPicPr>
        <p:blipFill rotWithShape="1">
          <a:blip r:embed="rId7">
            <a:extLst>
              <a:ext uri="{28A0092B-C50C-407E-A947-70E740481C1C}">
                <a14:useLocalDpi xmlns:a14="http://schemas.microsoft.com/office/drawing/2010/main" val="0"/>
              </a:ext>
            </a:extLst>
          </a:blip>
          <a:srcRect l="1" r="53965"/>
          <a:stretch/>
        </p:blipFill>
        <p:spPr>
          <a:xfrm>
            <a:off x="333661" y="397190"/>
            <a:ext cx="3086312" cy="2327386"/>
          </a:xfrm>
          <a:prstGeom prst="rect">
            <a:avLst/>
          </a:prstGeom>
        </p:spPr>
      </p:pic>
      <p:pic>
        <p:nvPicPr>
          <p:cNvPr id="2" name="图片 1"/>
          <p:cNvPicPr>
            <a:picLocks noChangeAspect="1"/>
          </p:cNvPicPr>
          <p:nvPr/>
        </p:nvPicPr>
        <p:blipFill>
          <a:blip r:embed="rId8"/>
          <a:stretch>
            <a:fillRect/>
          </a:stretch>
        </p:blipFill>
        <p:spPr>
          <a:xfrm>
            <a:off x="1444446" y="26959380"/>
            <a:ext cx="6937171" cy="3942651"/>
          </a:xfrm>
          <a:prstGeom prst="rect">
            <a:avLst/>
          </a:prstGeom>
        </p:spPr>
      </p:pic>
      <p:sp>
        <p:nvSpPr>
          <p:cNvPr id="24" name="文本框 23"/>
          <p:cNvSpPr txBox="1"/>
          <p:nvPr/>
        </p:nvSpPr>
        <p:spPr>
          <a:xfrm>
            <a:off x="258006" y="17297810"/>
            <a:ext cx="9494308" cy="646331"/>
          </a:xfrm>
          <a:prstGeom prst="rect">
            <a:avLst/>
          </a:prstGeom>
          <a:solidFill>
            <a:srgbClr val="090678"/>
          </a:solidFill>
          <a:ln>
            <a:noFill/>
          </a:ln>
        </p:spPr>
        <p:txBody>
          <a:bodyPr wrap="square" rtlCol="0">
            <a:spAutoFit/>
          </a:bodyPr>
          <a:lstStyle/>
          <a:p>
            <a:pPr algn="ctr"/>
            <a:r>
              <a:rPr lang="en-US" altLang="zh-CN" sz="3600" b="1" dirty="0">
                <a:solidFill>
                  <a:schemeClr val="bg1"/>
                </a:solidFill>
                <a:latin typeface="Times New Roman" panose="02020603050405020304" pitchFamily="18" charset="0"/>
                <a:cs typeface="Times New Roman" panose="02020603050405020304" pitchFamily="18" charset="0"/>
              </a:rPr>
              <a:t>Method</a:t>
            </a:r>
            <a:endParaRPr lang="zh-CN" altLang="en-US" sz="3600" b="1" dirty="0">
              <a:solidFill>
                <a:schemeClr val="bg1"/>
              </a:solidFill>
              <a:latin typeface="Times New Roman" panose="02020603050405020304" pitchFamily="18" charset="0"/>
              <a:cs typeface="Times New Roman" panose="02020603050405020304" pitchFamily="18" charset="0"/>
            </a:endParaRPr>
          </a:p>
        </p:txBody>
      </p:sp>
      <p:sp>
        <p:nvSpPr>
          <p:cNvPr id="6" name="文本框 5"/>
          <p:cNvSpPr txBox="1"/>
          <p:nvPr/>
        </p:nvSpPr>
        <p:spPr>
          <a:xfrm>
            <a:off x="2858491" y="462681"/>
            <a:ext cx="13327998" cy="2123658"/>
          </a:xfrm>
          <a:prstGeom prst="rect">
            <a:avLst/>
          </a:prstGeom>
          <a:noFill/>
        </p:spPr>
        <p:txBody>
          <a:bodyPr wrap="square" rtlCol="0">
            <a:spAutoFit/>
          </a:bodyPr>
          <a:lstStyle/>
          <a:p>
            <a:pPr algn="ctr"/>
            <a:r>
              <a:rPr lang="en-US" altLang="zh-CN" sz="6600" b="1" dirty="0">
                <a:solidFill>
                  <a:srgbClr val="0C3266"/>
                </a:solidFill>
                <a:latin typeface="Arial" panose="020B0604020202020204" pitchFamily="34" charset="0"/>
                <a:cs typeface="Arial" panose="020B0604020202020204" pitchFamily="34" charset="0"/>
              </a:rPr>
              <a:t>Metal Assisted Chemical Etching (</a:t>
            </a:r>
            <a:r>
              <a:rPr lang="en-US" altLang="zh-CN" sz="6600" b="1" dirty="0" err="1">
                <a:solidFill>
                  <a:srgbClr val="0C3266"/>
                </a:solidFill>
                <a:latin typeface="Arial" panose="020B0604020202020204" pitchFamily="34" charset="0"/>
                <a:cs typeface="Arial" panose="020B0604020202020204" pitchFamily="34" charset="0"/>
              </a:rPr>
              <a:t>MacEtch</a:t>
            </a:r>
            <a:r>
              <a:rPr lang="en-US" altLang="zh-CN" sz="6600" b="1" dirty="0">
                <a:solidFill>
                  <a:srgbClr val="0C3266"/>
                </a:solidFill>
                <a:latin typeface="Arial" panose="020B0604020202020204" pitchFamily="34" charset="0"/>
                <a:cs typeface="Arial" panose="020B0604020202020204" pitchFamily="34" charset="0"/>
              </a:rPr>
              <a:t>)</a:t>
            </a:r>
          </a:p>
        </p:txBody>
      </p:sp>
      <p:sp>
        <p:nvSpPr>
          <p:cNvPr id="7" name="文本框 6"/>
          <p:cNvSpPr txBox="1"/>
          <p:nvPr/>
        </p:nvSpPr>
        <p:spPr>
          <a:xfrm>
            <a:off x="1355117" y="2724576"/>
            <a:ext cx="17860659" cy="2123658"/>
          </a:xfrm>
          <a:prstGeom prst="rect">
            <a:avLst/>
          </a:prstGeom>
          <a:noFill/>
        </p:spPr>
        <p:txBody>
          <a:bodyPr wrap="square" rtlCol="0">
            <a:spAutoFit/>
          </a:bodyPr>
          <a:lstStyle/>
          <a:p>
            <a:pPr algn="ctr"/>
            <a:r>
              <a:rPr lang="en-US" altLang="zh-CN" sz="4400" dirty="0" err="1">
                <a:solidFill>
                  <a:srgbClr val="0C3266"/>
                </a:solidFill>
                <a:latin typeface="Arial" panose="020B0604020202020204" pitchFamily="34" charset="0"/>
                <a:cs typeface="Arial" panose="020B0604020202020204" pitchFamily="34" charset="0"/>
              </a:rPr>
              <a:t>Haige</a:t>
            </a:r>
            <a:r>
              <a:rPr lang="en-US" altLang="zh-CN" sz="4400" dirty="0">
                <a:solidFill>
                  <a:srgbClr val="0C3266"/>
                </a:solidFill>
                <a:latin typeface="Arial" panose="020B0604020202020204" pitchFamily="34" charset="0"/>
                <a:cs typeface="Arial" panose="020B0604020202020204" pitchFamily="34" charset="0"/>
              </a:rPr>
              <a:t> Chen, </a:t>
            </a:r>
            <a:r>
              <a:rPr lang="en-US" altLang="zh-CN" sz="4400" dirty="0" err="1">
                <a:solidFill>
                  <a:srgbClr val="0C3266"/>
                </a:solidFill>
                <a:latin typeface="Arial" panose="020B0604020202020204" pitchFamily="34" charset="0"/>
                <a:cs typeface="Arial" panose="020B0604020202020204" pitchFamily="34" charset="0"/>
              </a:rPr>
              <a:t>Shixin</a:t>
            </a:r>
            <a:r>
              <a:rPr lang="en-US" altLang="zh-CN" sz="4400" dirty="0">
                <a:solidFill>
                  <a:srgbClr val="0C3266"/>
                </a:solidFill>
                <a:latin typeface="Arial" panose="020B0604020202020204" pitchFamily="34" charset="0"/>
                <a:cs typeface="Arial" panose="020B0604020202020204" pitchFamily="34" charset="0"/>
              </a:rPr>
              <a:t> Wu</a:t>
            </a:r>
          </a:p>
          <a:p>
            <a:pPr algn="ctr"/>
            <a:r>
              <a:rPr lang="en-US" altLang="zh-CN" sz="4400" dirty="0">
                <a:solidFill>
                  <a:srgbClr val="0C3266"/>
                </a:solidFill>
                <a:latin typeface="Arial" panose="020B0604020202020204" pitchFamily="34" charset="0"/>
                <a:cs typeface="Arial" panose="020B0604020202020204" pitchFamily="34" charset="0"/>
              </a:rPr>
              <a:t>Mentors: Wen Huang, J. D. Kim, </a:t>
            </a:r>
            <a:r>
              <a:rPr lang="en-US" altLang="zh-CN" sz="4400" dirty="0" err="1">
                <a:solidFill>
                  <a:srgbClr val="0C3266"/>
                </a:solidFill>
                <a:latin typeface="Arial" panose="020B0604020202020204" pitchFamily="34" charset="0"/>
                <a:cs typeface="Arial" panose="020B0604020202020204" pitchFamily="34" charset="0"/>
              </a:rPr>
              <a:t>Munho</a:t>
            </a:r>
            <a:r>
              <a:rPr lang="en-US" altLang="zh-CN" sz="4400" dirty="0">
                <a:solidFill>
                  <a:srgbClr val="0C3266"/>
                </a:solidFill>
                <a:latin typeface="Arial" panose="020B0604020202020204" pitchFamily="34" charset="0"/>
                <a:cs typeface="Arial" panose="020B0604020202020204" pitchFamily="34" charset="0"/>
              </a:rPr>
              <a:t> Kim, Professor </a:t>
            </a:r>
            <a:r>
              <a:rPr lang="en-US" altLang="zh-CN" sz="4400" dirty="0" err="1">
                <a:solidFill>
                  <a:srgbClr val="0C3266"/>
                </a:solidFill>
                <a:latin typeface="Arial" panose="020B0604020202020204" pitchFamily="34" charset="0"/>
                <a:cs typeface="Arial" panose="020B0604020202020204" pitchFamily="34" charset="0"/>
              </a:rPr>
              <a:t>Xiuling</a:t>
            </a:r>
            <a:r>
              <a:rPr lang="en-US" altLang="zh-CN" sz="4400" dirty="0">
                <a:solidFill>
                  <a:srgbClr val="0C3266"/>
                </a:solidFill>
                <a:latin typeface="Arial" panose="020B0604020202020204" pitchFamily="34" charset="0"/>
                <a:cs typeface="Arial" panose="020B0604020202020204" pitchFamily="34" charset="0"/>
              </a:rPr>
              <a:t> Li</a:t>
            </a:r>
          </a:p>
          <a:p>
            <a:pPr algn="ctr"/>
            <a:r>
              <a:rPr lang="en-US" altLang="zh-CN" sz="4400" dirty="0">
                <a:solidFill>
                  <a:srgbClr val="0C3266"/>
                </a:solidFill>
                <a:latin typeface="Arial" panose="020B0604020202020204" pitchFamily="34" charset="0"/>
                <a:cs typeface="Arial" panose="020B0604020202020204" pitchFamily="34" charset="0"/>
              </a:rPr>
              <a:t>University of Illinois at Urbana-Champaign</a:t>
            </a:r>
            <a:endParaRPr lang="zh-CN" altLang="en-US" sz="4400" dirty="0">
              <a:solidFill>
                <a:srgbClr val="0C3266"/>
              </a:solidFill>
              <a:latin typeface="Arial" panose="020B0604020202020204" pitchFamily="34" charset="0"/>
              <a:cs typeface="Arial" panose="020B0604020202020204" pitchFamily="34" charset="0"/>
            </a:endParaRPr>
          </a:p>
        </p:txBody>
      </p:sp>
      <p:sp>
        <p:nvSpPr>
          <p:cNvPr id="29" name="文本框 28"/>
          <p:cNvSpPr txBox="1"/>
          <p:nvPr/>
        </p:nvSpPr>
        <p:spPr>
          <a:xfrm>
            <a:off x="10015337" y="11084001"/>
            <a:ext cx="9509249" cy="646331"/>
          </a:xfrm>
          <a:prstGeom prst="rect">
            <a:avLst/>
          </a:prstGeom>
          <a:solidFill>
            <a:srgbClr val="090678"/>
          </a:solidFill>
          <a:ln>
            <a:noFill/>
          </a:ln>
        </p:spPr>
        <p:txBody>
          <a:bodyPr wrap="square" rtlCol="0">
            <a:spAutoFit/>
          </a:bodyPr>
          <a:lstStyle/>
          <a:p>
            <a:pPr algn="ctr"/>
            <a:r>
              <a:rPr lang="en-US" altLang="zh-CN" sz="3600" b="1" dirty="0">
                <a:solidFill>
                  <a:schemeClr val="bg1"/>
                </a:solidFill>
                <a:latin typeface="Times New Roman" panose="02020603050405020304" pitchFamily="18" charset="0"/>
                <a:cs typeface="Times New Roman" panose="02020603050405020304" pitchFamily="18" charset="0"/>
              </a:rPr>
              <a:t>Progress and Goals</a:t>
            </a:r>
            <a:endParaRPr lang="zh-CN" altLang="zh-CN" sz="3600" b="1" dirty="0">
              <a:solidFill>
                <a:schemeClr val="bg1"/>
              </a:solidFill>
              <a:latin typeface="Times New Roman" panose="02020603050405020304" pitchFamily="18" charset="0"/>
              <a:cs typeface="Times New Roman" panose="02020603050405020304" pitchFamily="18" charset="0"/>
            </a:endParaRPr>
          </a:p>
        </p:txBody>
      </p:sp>
      <p:sp>
        <p:nvSpPr>
          <p:cNvPr id="8" name="文本框 7"/>
          <p:cNvSpPr txBox="1"/>
          <p:nvPr/>
        </p:nvSpPr>
        <p:spPr>
          <a:xfrm>
            <a:off x="303575" y="18038373"/>
            <a:ext cx="9218915" cy="9140964"/>
          </a:xfrm>
          <a:prstGeom prst="rect">
            <a:avLst/>
          </a:prstGeom>
          <a:noFill/>
        </p:spPr>
        <p:txBody>
          <a:bodyPr wrap="square" rtlCol="0">
            <a:spAutoFit/>
          </a:bodyPr>
          <a:lstStyle/>
          <a:p>
            <a:r>
              <a:rPr lang="en-US" altLang="zh-CN" sz="2800" b="1" dirty="0">
                <a:latin typeface="Arial" panose="020B0604020202020204" pitchFamily="34" charset="0"/>
                <a:cs typeface="Arial" panose="020B0604020202020204" pitchFamily="34" charset="0"/>
              </a:rPr>
              <a:t>1. Fabrication</a:t>
            </a:r>
          </a:p>
          <a:p>
            <a:r>
              <a:rPr lang="en-US" altLang="zh-CN" sz="2800" dirty="0" err="1">
                <a:latin typeface="Arial" panose="020B0604020202020204" pitchFamily="34" charset="0"/>
                <a:cs typeface="Arial" panose="020B0604020202020204" pitchFamily="34" charset="0"/>
              </a:rPr>
              <a:t>MacEtch</a:t>
            </a:r>
            <a:r>
              <a:rPr lang="en-US" altLang="zh-CN" sz="2800" dirty="0">
                <a:latin typeface="Arial" panose="020B0604020202020204" pitchFamily="34" charset="0"/>
                <a:cs typeface="Arial" panose="020B0604020202020204" pitchFamily="34" charset="0"/>
              </a:rPr>
              <a:t> uses noble metals to induce local oxidation and reduction reactions under open circuit. Metal such as Au, Pt and Ag, deposited on the surface of a semiconductor (e.g. Si) serves as a local cathode to catalyze the reduction of oxidants (e.g. H</a:t>
            </a:r>
            <a:r>
              <a:rPr lang="en-US" altLang="zh-CN" sz="1600" dirty="0">
                <a:latin typeface="Arial" panose="020B0604020202020204" pitchFamily="34" charset="0"/>
                <a:cs typeface="Arial" panose="020B0604020202020204" pitchFamily="34" charset="0"/>
              </a:rPr>
              <a:t>2</a:t>
            </a:r>
            <a:r>
              <a:rPr lang="en-US" altLang="zh-CN" sz="2800" dirty="0">
                <a:latin typeface="Arial" panose="020B0604020202020204" pitchFamily="34" charset="0"/>
                <a:cs typeface="Arial" panose="020B0604020202020204" pitchFamily="34" charset="0"/>
              </a:rPr>
              <a:t>O</a:t>
            </a:r>
            <a:r>
              <a:rPr lang="en-US" altLang="zh-CN" sz="1800" dirty="0">
                <a:latin typeface="Arial" panose="020B0604020202020204" pitchFamily="34" charset="0"/>
                <a:cs typeface="Arial" panose="020B0604020202020204" pitchFamily="34" charset="0"/>
              </a:rPr>
              <a:t>2</a:t>
            </a:r>
            <a:r>
              <a:rPr lang="en-US" altLang="zh-CN" sz="2800" dirty="0">
                <a:latin typeface="Arial" panose="020B0604020202020204" pitchFamily="34" charset="0"/>
                <a:cs typeface="Arial" panose="020B0604020202020204" pitchFamily="34" charset="0"/>
              </a:rPr>
              <a:t>) producing holes (h+ ). The holes (h+ ) are then injected into the valence band of the semiconductor to oxidize and form the ionic form that is soluble in an acidic solution (e.g. HF). This results in the removal of semiconductor materials without net consumption of the metal.</a:t>
            </a:r>
          </a:p>
          <a:p>
            <a:r>
              <a:rPr lang="en-US" altLang="zh-CN" sz="2800" dirty="0">
                <a:latin typeface="Arial" panose="020B0604020202020204" pitchFamily="34" charset="0"/>
                <a:cs typeface="Arial" panose="020B0604020202020204" pitchFamily="34" charset="0"/>
              </a:rPr>
              <a:t>Under controlled etching conditions, </a:t>
            </a:r>
            <a:r>
              <a:rPr lang="en-US" altLang="zh-CN" sz="2800" dirty="0" err="1">
                <a:latin typeface="Arial" panose="020B0604020202020204" pitchFamily="34" charset="0"/>
                <a:cs typeface="Arial" panose="020B0604020202020204" pitchFamily="34" charset="0"/>
              </a:rPr>
              <a:t>MacEtch</a:t>
            </a:r>
            <a:r>
              <a:rPr lang="en-US" altLang="zh-CN" sz="2800" dirty="0">
                <a:latin typeface="Arial" panose="020B0604020202020204" pitchFamily="34" charset="0"/>
                <a:cs typeface="Arial" panose="020B0604020202020204" pitchFamily="34" charset="0"/>
              </a:rPr>
              <a:t> reactions occur only at the interface between metal and the semiconductor. As a result, metal descends into the semiconductor as the semiconductor is being etched right underneath, acting as a negative resist etch mask. When the catalyst metal is patterned in any shape and dimension, the pattern can be engraved into the semiconductor to produce micro and nanostructures including arrays of pillars and the inverse holey structures.</a:t>
            </a:r>
            <a:endParaRPr lang="zh-CN" altLang="en-US" sz="2800" dirty="0">
              <a:latin typeface="Arial" panose="020B0604020202020204" pitchFamily="34" charset="0"/>
              <a:cs typeface="Arial" panose="020B0604020202020204" pitchFamily="34" charset="0"/>
            </a:endParaRPr>
          </a:p>
        </p:txBody>
      </p:sp>
      <p:sp>
        <p:nvSpPr>
          <p:cNvPr id="30" name="文本框 29"/>
          <p:cNvSpPr txBox="1"/>
          <p:nvPr/>
        </p:nvSpPr>
        <p:spPr>
          <a:xfrm>
            <a:off x="9984494" y="5345558"/>
            <a:ext cx="9494308" cy="1384995"/>
          </a:xfrm>
          <a:prstGeom prst="rect">
            <a:avLst/>
          </a:prstGeom>
          <a:noFill/>
          <a:ln>
            <a:noFill/>
          </a:ln>
        </p:spPr>
        <p:txBody>
          <a:bodyPr wrap="square" rtlCol="0">
            <a:spAutoFit/>
          </a:bodyPr>
          <a:lstStyle/>
          <a:p>
            <a:r>
              <a:rPr lang="en-US" altLang="zh-CN" sz="2800" b="1" dirty="0">
                <a:latin typeface="Arial" panose="020B0604020202020204" pitchFamily="34" charset="0"/>
                <a:cs typeface="Arial" panose="020B0604020202020204" pitchFamily="34" charset="0"/>
              </a:rPr>
              <a:t>2. Scanning Electron Microscopy (SEM)</a:t>
            </a:r>
          </a:p>
          <a:p>
            <a:r>
              <a:rPr lang="en-US" altLang="zh-CN" sz="2800" dirty="0">
                <a:latin typeface="Arial" panose="020B0604020202020204" pitchFamily="34" charset="0"/>
                <a:cs typeface="Arial" panose="020B0604020202020204" pitchFamily="34" charset="0"/>
              </a:rPr>
              <a:t>After fabrication, we use SEM imaging to determine the quality of etching.</a:t>
            </a:r>
            <a:endParaRPr lang="zh-CN" altLang="en-US" sz="2800" dirty="0">
              <a:latin typeface="Arial" panose="020B0604020202020204" pitchFamily="34" charset="0"/>
              <a:cs typeface="Arial" panose="020B0604020202020204" pitchFamily="34" charset="0"/>
            </a:endParaRPr>
          </a:p>
        </p:txBody>
      </p:sp>
      <p:pic>
        <p:nvPicPr>
          <p:cNvPr id="12" name="图片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060715" y="6802394"/>
            <a:ext cx="4283032" cy="3212274"/>
          </a:xfrm>
          <a:prstGeom prst="rect">
            <a:avLst/>
          </a:prstGeom>
        </p:spPr>
      </p:pic>
      <p:pic>
        <p:nvPicPr>
          <p:cNvPr id="13" name="图片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4618156" y="6782193"/>
            <a:ext cx="4289766" cy="3217325"/>
          </a:xfrm>
          <a:prstGeom prst="rect">
            <a:avLst/>
          </a:prstGeom>
        </p:spPr>
      </p:pic>
      <p:sp>
        <p:nvSpPr>
          <p:cNvPr id="14" name="文本框 13"/>
          <p:cNvSpPr txBox="1"/>
          <p:nvPr/>
        </p:nvSpPr>
        <p:spPr>
          <a:xfrm>
            <a:off x="12888032" y="10175889"/>
            <a:ext cx="4685594" cy="400110"/>
          </a:xfrm>
          <a:prstGeom prst="rect">
            <a:avLst/>
          </a:prstGeom>
          <a:noFill/>
        </p:spPr>
        <p:txBody>
          <a:bodyPr wrap="square" rtlCol="0">
            <a:spAutoFit/>
          </a:bodyPr>
          <a:lstStyle/>
          <a:p>
            <a:r>
              <a:rPr lang="en-US" altLang="zh-CN" sz="2000" dirty="0">
                <a:latin typeface="Arial" panose="020B0604020202020204" pitchFamily="34" charset="0"/>
                <a:cs typeface="Arial" panose="020B0604020202020204" pitchFamily="34" charset="0"/>
              </a:rPr>
              <a:t>SEM image of two samples</a:t>
            </a:r>
            <a:endParaRPr lang="zh-CN" altLang="en-US" sz="2000" dirty="0">
              <a:latin typeface="Arial" panose="020B0604020202020204" pitchFamily="34" charset="0"/>
              <a:cs typeface="Arial" panose="020B0604020202020204" pitchFamily="34" charset="0"/>
            </a:endParaRPr>
          </a:p>
        </p:txBody>
      </p:sp>
      <p:sp>
        <p:nvSpPr>
          <p:cNvPr id="34" name="文本框 33"/>
          <p:cNvSpPr txBox="1"/>
          <p:nvPr/>
        </p:nvSpPr>
        <p:spPr>
          <a:xfrm>
            <a:off x="10051155" y="20576513"/>
            <a:ext cx="9509249" cy="646331"/>
          </a:xfrm>
          <a:prstGeom prst="rect">
            <a:avLst/>
          </a:prstGeom>
          <a:solidFill>
            <a:srgbClr val="090678"/>
          </a:solidFill>
          <a:ln>
            <a:noFill/>
          </a:ln>
        </p:spPr>
        <p:txBody>
          <a:bodyPr wrap="square" rtlCol="0">
            <a:spAutoFit/>
          </a:bodyPr>
          <a:lstStyle/>
          <a:p>
            <a:pPr algn="ctr"/>
            <a:r>
              <a:rPr lang="en-US" altLang="zh-CN" sz="3600" b="1" dirty="0">
                <a:solidFill>
                  <a:schemeClr val="bg1"/>
                </a:solidFill>
                <a:latin typeface="Times New Roman" panose="02020603050405020304" pitchFamily="18" charset="0"/>
                <a:cs typeface="Times New Roman" panose="02020603050405020304" pitchFamily="18" charset="0"/>
              </a:rPr>
              <a:t>Progress and Goals</a:t>
            </a:r>
            <a:endParaRPr lang="zh-CN" altLang="zh-CN" sz="3600" b="1" dirty="0">
              <a:solidFill>
                <a:schemeClr val="bg1"/>
              </a:solidFill>
              <a:latin typeface="Times New Roman" panose="02020603050405020304" pitchFamily="18" charset="0"/>
              <a:cs typeface="Times New Roman" panose="02020603050405020304" pitchFamily="18" charset="0"/>
            </a:endParaRPr>
          </a:p>
        </p:txBody>
      </p:sp>
      <p:sp>
        <p:nvSpPr>
          <p:cNvPr id="18" name="文本框 17"/>
          <p:cNvSpPr txBox="1"/>
          <p:nvPr/>
        </p:nvSpPr>
        <p:spPr>
          <a:xfrm>
            <a:off x="10015337" y="21438349"/>
            <a:ext cx="9463465" cy="3108543"/>
          </a:xfrm>
          <a:prstGeom prst="rect">
            <a:avLst/>
          </a:prstGeom>
          <a:noFill/>
        </p:spPr>
        <p:txBody>
          <a:bodyPr wrap="square" rtlCol="0">
            <a:spAutoFit/>
          </a:bodyPr>
          <a:lstStyle/>
          <a:p>
            <a:r>
              <a:rPr lang="en-US" altLang="zh-CN" sz="2800" dirty="0">
                <a:latin typeface="Arial" panose="020B0604020202020204" pitchFamily="34" charset="0"/>
                <a:cs typeface="Arial" panose="020B0604020202020204" pitchFamily="34" charset="0"/>
              </a:rPr>
              <a:t>In next semester, we plan to finish training on fabrication process, and to do the photolithography (resolution ~ 2 micrometer) of Si, III-V substance. Then clean the PR residues by RIE, deposit metal catalysts (Au, Ag...) (&lt;20nm), using e-beam evaporator for metal-assisted chemical etching.</a:t>
            </a:r>
            <a:endParaRPr lang="zh-CN" altLang="zh-CN" sz="2800" dirty="0">
              <a:latin typeface="Arial" panose="020B0604020202020204" pitchFamily="34" charset="0"/>
              <a:cs typeface="Arial" panose="020B0604020202020204" pitchFamily="34" charset="0"/>
            </a:endParaRPr>
          </a:p>
          <a:p>
            <a:endParaRPr lang="zh-CN" alt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7454043"/>
      </p:ext>
    </p:extLst>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957</TotalTime>
  <Words>599</Words>
  <Application>Microsoft Office PowerPoint</Application>
  <PresentationFormat>Custom</PresentationFormat>
  <Paragraphs>52</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宋体</vt:lpstr>
      <vt:lpstr>Arial</vt:lpstr>
      <vt:lpstr>Calibri</vt:lpstr>
      <vt:lpstr>Calibri Light</vt:lpstr>
      <vt:lpstr>Times New Roman</vt:lpstr>
      <vt:lpstr>Office 主题</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Andy Chen</dc:creator>
  <cp:lastModifiedBy>Samira Tungare</cp:lastModifiedBy>
  <cp:revision>45</cp:revision>
  <dcterms:created xsi:type="dcterms:W3CDTF">2016-11-28T03:21:42Z</dcterms:created>
  <dcterms:modified xsi:type="dcterms:W3CDTF">2018-09-06T19:33:29Z</dcterms:modified>
</cp:coreProperties>
</file>