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2" r:id="rId1"/>
  </p:sldMasterIdLst>
  <p:sldIdLst>
    <p:sldId id="256" r:id="rId2"/>
  </p:sldIdLst>
  <p:sldSz cx="20116800" cy="31089600"/>
  <p:notesSz cx="6858000" cy="9144000"/>
  <p:defaultTextStyle>
    <a:defPPr>
      <a:defRPr lang="en-US"/>
    </a:defPPr>
    <a:lvl1pPr marL="0" algn="l" defTabSz="2457907" rtl="0" eaLnBrk="1" latinLnBrk="0" hangingPunct="1">
      <a:defRPr sz="4838" kern="1200">
        <a:solidFill>
          <a:schemeClr val="tx1"/>
        </a:solidFill>
        <a:latin typeface="+mn-lt"/>
        <a:ea typeface="+mn-ea"/>
        <a:cs typeface="+mn-cs"/>
      </a:defRPr>
    </a:lvl1pPr>
    <a:lvl2pPr marL="1228954" algn="l" defTabSz="2457907" rtl="0" eaLnBrk="1" latinLnBrk="0" hangingPunct="1">
      <a:defRPr sz="4838" kern="1200">
        <a:solidFill>
          <a:schemeClr val="tx1"/>
        </a:solidFill>
        <a:latin typeface="+mn-lt"/>
        <a:ea typeface="+mn-ea"/>
        <a:cs typeface="+mn-cs"/>
      </a:defRPr>
    </a:lvl2pPr>
    <a:lvl3pPr marL="2457907" algn="l" defTabSz="2457907" rtl="0" eaLnBrk="1" latinLnBrk="0" hangingPunct="1">
      <a:defRPr sz="4838" kern="1200">
        <a:solidFill>
          <a:schemeClr val="tx1"/>
        </a:solidFill>
        <a:latin typeface="+mn-lt"/>
        <a:ea typeface="+mn-ea"/>
        <a:cs typeface="+mn-cs"/>
      </a:defRPr>
    </a:lvl3pPr>
    <a:lvl4pPr marL="3686861" algn="l" defTabSz="2457907" rtl="0" eaLnBrk="1" latinLnBrk="0" hangingPunct="1">
      <a:defRPr sz="4838" kern="1200">
        <a:solidFill>
          <a:schemeClr val="tx1"/>
        </a:solidFill>
        <a:latin typeface="+mn-lt"/>
        <a:ea typeface="+mn-ea"/>
        <a:cs typeface="+mn-cs"/>
      </a:defRPr>
    </a:lvl4pPr>
    <a:lvl5pPr marL="4915814" algn="l" defTabSz="2457907" rtl="0" eaLnBrk="1" latinLnBrk="0" hangingPunct="1">
      <a:defRPr sz="4838" kern="1200">
        <a:solidFill>
          <a:schemeClr val="tx1"/>
        </a:solidFill>
        <a:latin typeface="+mn-lt"/>
        <a:ea typeface="+mn-ea"/>
        <a:cs typeface="+mn-cs"/>
      </a:defRPr>
    </a:lvl5pPr>
    <a:lvl6pPr marL="6144768" algn="l" defTabSz="2457907" rtl="0" eaLnBrk="1" latinLnBrk="0" hangingPunct="1">
      <a:defRPr sz="4838" kern="1200">
        <a:solidFill>
          <a:schemeClr val="tx1"/>
        </a:solidFill>
        <a:latin typeface="+mn-lt"/>
        <a:ea typeface="+mn-ea"/>
        <a:cs typeface="+mn-cs"/>
      </a:defRPr>
    </a:lvl6pPr>
    <a:lvl7pPr marL="7373722" algn="l" defTabSz="2457907" rtl="0" eaLnBrk="1" latinLnBrk="0" hangingPunct="1">
      <a:defRPr sz="4838" kern="1200">
        <a:solidFill>
          <a:schemeClr val="tx1"/>
        </a:solidFill>
        <a:latin typeface="+mn-lt"/>
        <a:ea typeface="+mn-ea"/>
        <a:cs typeface="+mn-cs"/>
      </a:defRPr>
    </a:lvl7pPr>
    <a:lvl8pPr marL="8602675" algn="l" defTabSz="2457907" rtl="0" eaLnBrk="1" latinLnBrk="0" hangingPunct="1">
      <a:defRPr sz="4838" kern="1200">
        <a:solidFill>
          <a:schemeClr val="tx1"/>
        </a:solidFill>
        <a:latin typeface="+mn-lt"/>
        <a:ea typeface="+mn-ea"/>
        <a:cs typeface="+mn-cs"/>
      </a:defRPr>
    </a:lvl8pPr>
    <a:lvl9pPr marL="9831629" algn="l" defTabSz="2457907" rtl="0" eaLnBrk="1" latinLnBrk="0" hangingPunct="1">
      <a:defRPr sz="4838" kern="1200">
        <a:solidFill>
          <a:schemeClr val="tx1"/>
        </a:solidFill>
        <a:latin typeface="+mn-lt"/>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9792">
          <p15:clr>
            <a:srgbClr val="A4A3A4"/>
          </p15:clr>
        </p15:guide>
        <p15:guide id="2" pos="63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clrMru>
    <a:srgbClr val="F47F24"/>
    <a:srgbClr val="003C7D"/>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vertBarState="minimized" horzBarState="maximized">
    <p:restoredLeft sz="23508" autoAdjust="0"/>
    <p:restoredTop sz="94660"/>
  </p:normalViewPr>
  <p:slideViewPr>
    <p:cSldViewPr snapToGrid="0">
      <p:cViewPr>
        <p:scale>
          <a:sx n="50" d="100"/>
          <a:sy n="50" d="100"/>
        </p:scale>
        <p:origin x="-4408" y="2552"/>
      </p:cViewPr>
      <p:guideLst>
        <p:guide orient="horz" pos="9792"/>
        <p:guide pos="6336"/>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08760" y="5088045"/>
            <a:ext cx="17099280" cy="10823787"/>
          </a:xfrm>
        </p:spPr>
        <p:txBody>
          <a:bodyPr anchor="b"/>
          <a:lstStyle>
            <a:lvl1pPr algn="ctr">
              <a:defRPr sz="13200"/>
            </a:lvl1pPr>
          </a:lstStyle>
          <a:p>
            <a:r>
              <a:rPr lang="en-US" smtClean="0"/>
              <a:t>Click to edit Master title style</a:t>
            </a:r>
            <a:endParaRPr lang="en-US" dirty="0"/>
          </a:p>
        </p:txBody>
      </p:sp>
      <p:sp>
        <p:nvSpPr>
          <p:cNvPr id="3" name="Subtitle 2"/>
          <p:cNvSpPr>
            <a:spLocks noGrp="1"/>
          </p:cNvSpPr>
          <p:nvPr>
            <p:ph type="subTitle" idx="1"/>
          </p:nvPr>
        </p:nvSpPr>
        <p:spPr>
          <a:xfrm>
            <a:off x="2514600" y="16329239"/>
            <a:ext cx="15087600" cy="7506121"/>
          </a:xfrm>
        </p:spPr>
        <p:txBody>
          <a:bodyPr/>
          <a:lstStyle>
            <a:lvl1pPr marL="0" indent="0" algn="ctr">
              <a:buNone/>
              <a:defRPr sz="5280"/>
            </a:lvl1pPr>
            <a:lvl2pPr marL="1005840" indent="0" algn="ctr">
              <a:buNone/>
              <a:defRPr sz="4400"/>
            </a:lvl2pPr>
            <a:lvl3pPr marL="2011680" indent="0" algn="ctr">
              <a:buNone/>
              <a:defRPr sz="3960"/>
            </a:lvl3pPr>
            <a:lvl4pPr marL="3017520" indent="0" algn="ctr">
              <a:buNone/>
              <a:defRPr sz="3520"/>
            </a:lvl4pPr>
            <a:lvl5pPr marL="4023360" indent="0" algn="ctr">
              <a:buNone/>
              <a:defRPr sz="3520"/>
            </a:lvl5pPr>
            <a:lvl6pPr marL="5029200" indent="0" algn="ctr">
              <a:buNone/>
              <a:defRPr sz="3520"/>
            </a:lvl6pPr>
            <a:lvl7pPr marL="6035040" indent="0" algn="ctr">
              <a:buNone/>
              <a:defRPr sz="3520"/>
            </a:lvl7pPr>
            <a:lvl8pPr marL="7040880" indent="0" algn="ctr">
              <a:buNone/>
              <a:defRPr sz="3520"/>
            </a:lvl8pPr>
            <a:lvl9pPr marL="8046720" indent="0" algn="ctr">
              <a:buNone/>
              <a:defRPr sz="352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296C307-3D4A-44B0-829F-3CB28535AC4A}" type="datetimeFigureOut">
              <a:rPr lang="en-US" smtClean="0"/>
              <a:pPr/>
              <a:t>4/24/16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8BBD5-CCE6-4A45-935F-ECAF9F3893F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0024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96C307-3D4A-44B0-829F-3CB28535AC4A}" type="datetimeFigureOut">
              <a:rPr lang="en-US" smtClean="0"/>
              <a:pPr/>
              <a:t>4/24/16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8BBD5-CCE6-4A45-935F-ECAF9F3893F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51537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396086" y="1655233"/>
            <a:ext cx="4337685" cy="263469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83031" y="1655233"/>
            <a:ext cx="12761595" cy="263469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96C307-3D4A-44B0-829F-3CB28535AC4A}" type="datetimeFigureOut">
              <a:rPr lang="en-US" smtClean="0"/>
              <a:pPr/>
              <a:t>4/24/16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8BBD5-CCE6-4A45-935F-ECAF9F3893F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02731423"/>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96C307-3D4A-44B0-829F-3CB28535AC4A}" type="datetimeFigureOut">
              <a:rPr lang="en-US" smtClean="0"/>
              <a:pPr/>
              <a:t>4/24/16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8BBD5-CCE6-4A45-935F-ECAF9F3893F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90498681"/>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72554" y="7750819"/>
            <a:ext cx="17350740" cy="12932408"/>
          </a:xfrm>
        </p:spPr>
        <p:txBody>
          <a:bodyPr anchor="b"/>
          <a:lstStyle>
            <a:lvl1pPr>
              <a:defRPr sz="13200"/>
            </a:lvl1pPr>
          </a:lstStyle>
          <a:p>
            <a:r>
              <a:rPr lang="en-US" smtClean="0"/>
              <a:t>Click to edit Master title style</a:t>
            </a:r>
            <a:endParaRPr lang="en-US" dirty="0"/>
          </a:p>
        </p:txBody>
      </p:sp>
      <p:sp>
        <p:nvSpPr>
          <p:cNvPr id="3" name="Text Placeholder 2"/>
          <p:cNvSpPr>
            <a:spLocks noGrp="1"/>
          </p:cNvSpPr>
          <p:nvPr>
            <p:ph type="body" idx="1"/>
          </p:nvPr>
        </p:nvSpPr>
        <p:spPr>
          <a:xfrm>
            <a:off x="1372554" y="20805572"/>
            <a:ext cx="17350740" cy="6800848"/>
          </a:xfrm>
        </p:spPr>
        <p:txBody>
          <a:bodyPr/>
          <a:lstStyle>
            <a:lvl1pPr marL="0" indent="0">
              <a:buNone/>
              <a:defRPr sz="5280">
                <a:solidFill>
                  <a:schemeClr val="tx1"/>
                </a:solidFill>
              </a:defRPr>
            </a:lvl1pPr>
            <a:lvl2pPr marL="1005840" indent="0">
              <a:buNone/>
              <a:defRPr sz="4400">
                <a:solidFill>
                  <a:schemeClr val="tx1">
                    <a:tint val="75000"/>
                  </a:schemeClr>
                </a:solidFill>
              </a:defRPr>
            </a:lvl2pPr>
            <a:lvl3pPr marL="2011680" indent="0">
              <a:buNone/>
              <a:defRPr sz="3960">
                <a:solidFill>
                  <a:schemeClr val="tx1">
                    <a:tint val="75000"/>
                  </a:schemeClr>
                </a:solidFill>
              </a:defRPr>
            </a:lvl3pPr>
            <a:lvl4pPr marL="3017520" indent="0">
              <a:buNone/>
              <a:defRPr sz="3520">
                <a:solidFill>
                  <a:schemeClr val="tx1">
                    <a:tint val="75000"/>
                  </a:schemeClr>
                </a:solidFill>
              </a:defRPr>
            </a:lvl4pPr>
            <a:lvl5pPr marL="4023360" indent="0">
              <a:buNone/>
              <a:defRPr sz="3520">
                <a:solidFill>
                  <a:schemeClr val="tx1">
                    <a:tint val="75000"/>
                  </a:schemeClr>
                </a:solidFill>
              </a:defRPr>
            </a:lvl5pPr>
            <a:lvl6pPr marL="5029200" indent="0">
              <a:buNone/>
              <a:defRPr sz="3520">
                <a:solidFill>
                  <a:schemeClr val="tx1">
                    <a:tint val="75000"/>
                  </a:schemeClr>
                </a:solidFill>
              </a:defRPr>
            </a:lvl6pPr>
            <a:lvl7pPr marL="6035040" indent="0">
              <a:buNone/>
              <a:defRPr sz="3520">
                <a:solidFill>
                  <a:schemeClr val="tx1">
                    <a:tint val="75000"/>
                  </a:schemeClr>
                </a:solidFill>
              </a:defRPr>
            </a:lvl7pPr>
            <a:lvl8pPr marL="7040880" indent="0">
              <a:buNone/>
              <a:defRPr sz="3520">
                <a:solidFill>
                  <a:schemeClr val="tx1">
                    <a:tint val="75000"/>
                  </a:schemeClr>
                </a:solidFill>
              </a:defRPr>
            </a:lvl8pPr>
            <a:lvl9pPr marL="8046720" indent="0">
              <a:buNone/>
              <a:defRPr sz="35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96C307-3D4A-44B0-829F-3CB28535AC4A}" type="datetimeFigureOut">
              <a:rPr lang="en-US" smtClean="0"/>
              <a:pPr/>
              <a:t>4/24/16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8BBD5-CCE6-4A45-935F-ECAF9F3893F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0998234"/>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383030" y="8276166"/>
            <a:ext cx="8549640" cy="197260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0184130" y="8276166"/>
            <a:ext cx="8549640" cy="197260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296C307-3D4A-44B0-829F-3CB28535AC4A}" type="datetimeFigureOut">
              <a:rPr lang="en-US" smtClean="0"/>
              <a:pPr/>
              <a:t>4/24/16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8BBD5-CCE6-4A45-935F-ECAF9F3893F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1832867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85650" y="1655240"/>
            <a:ext cx="17350740" cy="60092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85652" y="7621272"/>
            <a:ext cx="8510348" cy="3735068"/>
          </a:xfrm>
        </p:spPr>
        <p:txBody>
          <a:bodyPr anchor="b"/>
          <a:lstStyle>
            <a:lvl1pPr marL="0" indent="0">
              <a:buNone/>
              <a:defRPr sz="5280" b="1"/>
            </a:lvl1pPr>
            <a:lvl2pPr marL="1005840" indent="0">
              <a:buNone/>
              <a:defRPr sz="4400" b="1"/>
            </a:lvl2pPr>
            <a:lvl3pPr marL="2011680" indent="0">
              <a:buNone/>
              <a:defRPr sz="3960" b="1"/>
            </a:lvl3pPr>
            <a:lvl4pPr marL="3017520" indent="0">
              <a:buNone/>
              <a:defRPr sz="3520" b="1"/>
            </a:lvl4pPr>
            <a:lvl5pPr marL="4023360" indent="0">
              <a:buNone/>
              <a:defRPr sz="3520" b="1"/>
            </a:lvl5pPr>
            <a:lvl6pPr marL="5029200" indent="0">
              <a:buNone/>
              <a:defRPr sz="3520" b="1"/>
            </a:lvl6pPr>
            <a:lvl7pPr marL="6035040" indent="0">
              <a:buNone/>
              <a:defRPr sz="3520" b="1"/>
            </a:lvl7pPr>
            <a:lvl8pPr marL="7040880" indent="0">
              <a:buNone/>
              <a:defRPr sz="3520" b="1"/>
            </a:lvl8pPr>
            <a:lvl9pPr marL="8046720" indent="0">
              <a:buNone/>
              <a:defRPr sz="3520" b="1"/>
            </a:lvl9pPr>
          </a:lstStyle>
          <a:p>
            <a:pPr lvl="0"/>
            <a:r>
              <a:rPr lang="en-US" smtClean="0"/>
              <a:t>Click to edit Master text styles</a:t>
            </a:r>
          </a:p>
        </p:txBody>
      </p:sp>
      <p:sp>
        <p:nvSpPr>
          <p:cNvPr id="4" name="Content Placeholder 3"/>
          <p:cNvSpPr>
            <a:spLocks noGrp="1"/>
          </p:cNvSpPr>
          <p:nvPr>
            <p:ph sz="half" idx="2"/>
          </p:nvPr>
        </p:nvSpPr>
        <p:spPr>
          <a:xfrm>
            <a:off x="1385652" y="11356340"/>
            <a:ext cx="8510348" cy="167034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184131" y="7621272"/>
            <a:ext cx="8552260" cy="3735068"/>
          </a:xfrm>
        </p:spPr>
        <p:txBody>
          <a:bodyPr anchor="b"/>
          <a:lstStyle>
            <a:lvl1pPr marL="0" indent="0">
              <a:buNone/>
              <a:defRPr sz="5280" b="1"/>
            </a:lvl1pPr>
            <a:lvl2pPr marL="1005840" indent="0">
              <a:buNone/>
              <a:defRPr sz="4400" b="1"/>
            </a:lvl2pPr>
            <a:lvl3pPr marL="2011680" indent="0">
              <a:buNone/>
              <a:defRPr sz="3960" b="1"/>
            </a:lvl3pPr>
            <a:lvl4pPr marL="3017520" indent="0">
              <a:buNone/>
              <a:defRPr sz="3520" b="1"/>
            </a:lvl4pPr>
            <a:lvl5pPr marL="4023360" indent="0">
              <a:buNone/>
              <a:defRPr sz="3520" b="1"/>
            </a:lvl5pPr>
            <a:lvl6pPr marL="5029200" indent="0">
              <a:buNone/>
              <a:defRPr sz="3520" b="1"/>
            </a:lvl6pPr>
            <a:lvl7pPr marL="6035040" indent="0">
              <a:buNone/>
              <a:defRPr sz="3520" b="1"/>
            </a:lvl7pPr>
            <a:lvl8pPr marL="7040880" indent="0">
              <a:buNone/>
              <a:defRPr sz="3520" b="1"/>
            </a:lvl8pPr>
            <a:lvl9pPr marL="8046720" indent="0">
              <a:buNone/>
              <a:defRPr sz="3520" b="1"/>
            </a:lvl9pPr>
          </a:lstStyle>
          <a:p>
            <a:pPr lvl="0"/>
            <a:r>
              <a:rPr lang="en-US" smtClean="0"/>
              <a:t>Click to edit Master text styles</a:t>
            </a:r>
          </a:p>
        </p:txBody>
      </p:sp>
      <p:sp>
        <p:nvSpPr>
          <p:cNvPr id="6" name="Content Placeholder 5"/>
          <p:cNvSpPr>
            <a:spLocks noGrp="1"/>
          </p:cNvSpPr>
          <p:nvPr>
            <p:ph sz="quarter" idx="4"/>
          </p:nvPr>
        </p:nvSpPr>
        <p:spPr>
          <a:xfrm>
            <a:off x="10184131" y="11356340"/>
            <a:ext cx="8552260" cy="167034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96C307-3D4A-44B0-829F-3CB28535AC4A}" type="datetimeFigureOut">
              <a:rPr lang="en-US" smtClean="0"/>
              <a:pPr/>
              <a:t>4/24/16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F8BBD5-CCE6-4A45-935F-ECAF9F3893F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94470881"/>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96C307-3D4A-44B0-829F-3CB28535AC4A}" type="datetimeFigureOut">
              <a:rPr lang="en-US" smtClean="0"/>
              <a:pPr/>
              <a:t>4/24/16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F8BBD5-CCE6-4A45-935F-ECAF9F3893F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69643470"/>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96C307-3D4A-44B0-829F-3CB28535AC4A}" type="datetimeFigureOut">
              <a:rPr lang="en-US" smtClean="0"/>
              <a:pPr/>
              <a:t>4/24/16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F8BBD5-CCE6-4A45-935F-ECAF9F3893F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07635160"/>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85650" y="2072640"/>
            <a:ext cx="6488192" cy="7254240"/>
          </a:xfrm>
        </p:spPr>
        <p:txBody>
          <a:bodyPr anchor="b"/>
          <a:lstStyle>
            <a:lvl1pPr>
              <a:defRPr sz="7040"/>
            </a:lvl1pPr>
          </a:lstStyle>
          <a:p>
            <a:r>
              <a:rPr lang="en-US" smtClean="0"/>
              <a:t>Click to edit Master title style</a:t>
            </a:r>
            <a:endParaRPr lang="en-US" dirty="0"/>
          </a:p>
        </p:txBody>
      </p:sp>
      <p:sp>
        <p:nvSpPr>
          <p:cNvPr id="3" name="Content Placeholder 2"/>
          <p:cNvSpPr>
            <a:spLocks noGrp="1"/>
          </p:cNvSpPr>
          <p:nvPr>
            <p:ph idx="1"/>
          </p:nvPr>
        </p:nvSpPr>
        <p:spPr>
          <a:xfrm>
            <a:off x="8552260" y="4476333"/>
            <a:ext cx="10184130" cy="22093767"/>
          </a:xfrm>
        </p:spPr>
        <p:txBody>
          <a:bodyPr/>
          <a:lstStyle>
            <a:lvl1pPr>
              <a:defRPr sz="7040"/>
            </a:lvl1pPr>
            <a:lvl2pPr>
              <a:defRPr sz="6160"/>
            </a:lvl2pPr>
            <a:lvl3pPr>
              <a:defRPr sz="5280"/>
            </a:lvl3pPr>
            <a:lvl4pPr>
              <a:defRPr sz="4400"/>
            </a:lvl4pPr>
            <a:lvl5pPr>
              <a:defRPr sz="4400"/>
            </a:lvl5pPr>
            <a:lvl6pPr>
              <a:defRPr sz="4400"/>
            </a:lvl6pPr>
            <a:lvl7pPr>
              <a:defRPr sz="4400"/>
            </a:lvl7pPr>
            <a:lvl8pPr>
              <a:defRPr sz="4400"/>
            </a:lvl8pPr>
            <a:lvl9pPr>
              <a:defRPr sz="4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385650" y="9326880"/>
            <a:ext cx="6488192" cy="17279199"/>
          </a:xfrm>
        </p:spPr>
        <p:txBody>
          <a:bodyPr/>
          <a:lstStyle>
            <a:lvl1pPr marL="0" indent="0">
              <a:buNone/>
              <a:defRPr sz="3520"/>
            </a:lvl1pPr>
            <a:lvl2pPr marL="1005840" indent="0">
              <a:buNone/>
              <a:defRPr sz="3080"/>
            </a:lvl2pPr>
            <a:lvl3pPr marL="2011680" indent="0">
              <a:buNone/>
              <a:defRPr sz="2640"/>
            </a:lvl3pPr>
            <a:lvl4pPr marL="3017520" indent="0">
              <a:buNone/>
              <a:defRPr sz="2200"/>
            </a:lvl4pPr>
            <a:lvl5pPr marL="4023360" indent="0">
              <a:buNone/>
              <a:defRPr sz="2200"/>
            </a:lvl5pPr>
            <a:lvl6pPr marL="5029200" indent="0">
              <a:buNone/>
              <a:defRPr sz="2200"/>
            </a:lvl6pPr>
            <a:lvl7pPr marL="6035040" indent="0">
              <a:buNone/>
              <a:defRPr sz="2200"/>
            </a:lvl7pPr>
            <a:lvl8pPr marL="7040880" indent="0">
              <a:buNone/>
              <a:defRPr sz="2200"/>
            </a:lvl8pPr>
            <a:lvl9pPr marL="8046720" indent="0">
              <a:buNone/>
              <a:defRPr sz="2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96C307-3D4A-44B0-829F-3CB28535AC4A}" type="datetimeFigureOut">
              <a:rPr lang="en-US" smtClean="0"/>
              <a:pPr/>
              <a:t>4/24/16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8BBD5-CCE6-4A45-935F-ECAF9F3893F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75627214"/>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85650" y="2072640"/>
            <a:ext cx="6488192" cy="7254240"/>
          </a:xfrm>
        </p:spPr>
        <p:txBody>
          <a:bodyPr anchor="b"/>
          <a:lstStyle>
            <a:lvl1pPr>
              <a:defRPr sz="704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552260" y="4476333"/>
            <a:ext cx="10184130" cy="22093767"/>
          </a:xfrm>
        </p:spPr>
        <p:txBody>
          <a:bodyPr anchor="t"/>
          <a:lstStyle>
            <a:lvl1pPr marL="0" indent="0">
              <a:buNone/>
              <a:defRPr sz="7040"/>
            </a:lvl1pPr>
            <a:lvl2pPr marL="1005840" indent="0">
              <a:buNone/>
              <a:defRPr sz="6160"/>
            </a:lvl2pPr>
            <a:lvl3pPr marL="2011680" indent="0">
              <a:buNone/>
              <a:defRPr sz="5280"/>
            </a:lvl3pPr>
            <a:lvl4pPr marL="3017520" indent="0">
              <a:buNone/>
              <a:defRPr sz="4400"/>
            </a:lvl4pPr>
            <a:lvl5pPr marL="4023360" indent="0">
              <a:buNone/>
              <a:defRPr sz="4400"/>
            </a:lvl5pPr>
            <a:lvl6pPr marL="5029200" indent="0">
              <a:buNone/>
              <a:defRPr sz="4400"/>
            </a:lvl6pPr>
            <a:lvl7pPr marL="6035040" indent="0">
              <a:buNone/>
              <a:defRPr sz="4400"/>
            </a:lvl7pPr>
            <a:lvl8pPr marL="7040880" indent="0">
              <a:buNone/>
              <a:defRPr sz="4400"/>
            </a:lvl8pPr>
            <a:lvl9pPr marL="8046720" indent="0">
              <a:buNone/>
              <a:defRPr sz="4400"/>
            </a:lvl9pPr>
          </a:lstStyle>
          <a:p>
            <a:r>
              <a:rPr lang="en-US" smtClean="0"/>
              <a:t>Click icon to add picture</a:t>
            </a:r>
            <a:endParaRPr lang="en-US" dirty="0"/>
          </a:p>
        </p:txBody>
      </p:sp>
      <p:sp>
        <p:nvSpPr>
          <p:cNvPr id="4" name="Text Placeholder 3"/>
          <p:cNvSpPr>
            <a:spLocks noGrp="1"/>
          </p:cNvSpPr>
          <p:nvPr>
            <p:ph type="body" sz="half" idx="2"/>
          </p:nvPr>
        </p:nvSpPr>
        <p:spPr>
          <a:xfrm>
            <a:off x="1385650" y="9326880"/>
            <a:ext cx="6488192" cy="17279199"/>
          </a:xfrm>
        </p:spPr>
        <p:txBody>
          <a:bodyPr/>
          <a:lstStyle>
            <a:lvl1pPr marL="0" indent="0">
              <a:buNone/>
              <a:defRPr sz="3520"/>
            </a:lvl1pPr>
            <a:lvl2pPr marL="1005840" indent="0">
              <a:buNone/>
              <a:defRPr sz="3080"/>
            </a:lvl2pPr>
            <a:lvl3pPr marL="2011680" indent="0">
              <a:buNone/>
              <a:defRPr sz="2640"/>
            </a:lvl3pPr>
            <a:lvl4pPr marL="3017520" indent="0">
              <a:buNone/>
              <a:defRPr sz="2200"/>
            </a:lvl4pPr>
            <a:lvl5pPr marL="4023360" indent="0">
              <a:buNone/>
              <a:defRPr sz="2200"/>
            </a:lvl5pPr>
            <a:lvl6pPr marL="5029200" indent="0">
              <a:buNone/>
              <a:defRPr sz="2200"/>
            </a:lvl6pPr>
            <a:lvl7pPr marL="6035040" indent="0">
              <a:buNone/>
              <a:defRPr sz="2200"/>
            </a:lvl7pPr>
            <a:lvl8pPr marL="7040880" indent="0">
              <a:buNone/>
              <a:defRPr sz="2200"/>
            </a:lvl8pPr>
            <a:lvl9pPr marL="8046720" indent="0">
              <a:buNone/>
              <a:defRPr sz="2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96C307-3D4A-44B0-829F-3CB28535AC4A}" type="datetimeFigureOut">
              <a:rPr lang="en-US" smtClean="0"/>
              <a:pPr/>
              <a:t>4/24/16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8BBD5-CCE6-4A45-935F-ECAF9F3893F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90926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83030" y="1655240"/>
            <a:ext cx="17350740" cy="600921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83030" y="8276166"/>
            <a:ext cx="17350740" cy="197260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83030" y="28815460"/>
            <a:ext cx="4526280" cy="1655233"/>
          </a:xfrm>
          <a:prstGeom prst="rect">
            <a:avLst/>
          </a:prstGeom>
        </p:spPr>
        <p:txBody>
          <a:bodyPr vert="horz" lIns="91440" tIns="45720" rIns="91440" bIns="45720" rtlCol="0" anchor="ctr"/>
          <a:lstStyle>
            <a:lvl1pPr algn="l">
              <a:defRPr sz="2640">
                <a:solidFill>
                  <a:schemeClr val="tx1">
                    <a:tint val="75000"/>
                  </a:schemeClr>
                </a:solidFill>
              </a:defRPr>
            </a:lvl1pPr>
          </a:lstStyle>
          <a:p>
            <a:fld id="{8296C307-3D4A-44B0-829F-3CB28535AC4A}" type="datetimeFigureOut">
              <a:rPr lang="en-US" smtClean="0"/>
              <a:pPr/>
              <a:t>4/24/16</a:t>
            </a:fld>
            <a:endParaRPr lang="en-US"/>
          </a:p>
        </p:txBody>
      </p:sp>
      <p:sp>
        <p:nvSpPr>
          <p:cNvPr id="5" name="Footer Placeholder 4"/>
          <p:cNvSpPr>
            <a:spLocks noGrp="1"/>
          </p:cNvSpPr>
          <p:nvPr>
            <p:ph type="ftr" sz="quarter" idx="3"/>
          </p:nvPr>
        </p:nvSpPr>
        <p:spPr>
          <a:xfrm>
            <a:off x="6663690" y="28815460"/>
            <a:ext cx="6789420" cy="1655233"/>
          </a:xfrm>
          <a:prstGeom prst="rect">
            <a:avLst/>
          </a:prstGeom>
        </p:spPr>
        <p:txBody>
          <a:bodyPr vert="horz" lIns="91440" tIns="45720" rIns="91440" bIns="45720" rtlCol="0" anchor="ctr"/>
          <a:lstStyle>
            <a:lvl1pPr algn="ctr">
              <a:defRPr sz="26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4207490" y="28815460"/>
            <a:ext cx="4526280" cy="1655233"/>
          </a:xfrm>
          <a:prstGeom prst="rect">
            <a:avLst/>
          </a:prstGeom>
        </p:spPr>
        <p:txBody>
          <a:bodyPr vert="horz" lIns="91440" tIns="45720" rIns="91440" bIns="45720" rtlCol="0" anchor="ctr"/>
          <a:lstStyle>
            <a:lvl1pPr algn="r">
              <a:defRPr sz="2640">
                <a:solidFill>
                  <a:schemeClr val="tx1">
                    <a:tint val="75000"/>
                  </a:schemeClr>
                </a:solidFill>
              </a:defRPr>
            </a:lvl1pPr>
          </a:lstStyle>
          <a:p>
            <a:fld id="{F5F8BBD5-CCE6-4A45-935F-ECAF9F3893F5}"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888422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011680" rtl="0" eaLnBrk="1" latinLnBrk="0" hangingPunct="1">
        <a:lnSpc>
          <a:spcPct val="90000"/>
        </a:lnSpc>
        <a:spcBef>
          <a:spcPct val="0"/>
        </a:spcBef>
        <a:buNone/>
        <a:defRPr sz="9680" kern="1200">
          <a:solidFill>
            <a:schemeClr val="tx1"/>
          </a:solidFill>
          <a:latin typeface="+mj-lt"/>
          <a:ea typeface="+mj-ea"/>
          <a:cs typeface="+mj-cs"/>
        </a:defRPr>
      </a:lvl1pPr>
    </p:titleStyle>
    <p:bodyStyle>
      <a:lvl1pPr marL="502920" indent="-502920" algn="l" defTabSz="2011680" rtl="0" eaLnBrk="1" latinLnBrk="0" hangingPunct="1">
        <a:lnSpc>
          <a:spcPct val="90000"/>
        </a:lnSpc>
        <a:spcBef>
          <a:spcPts val="2200"/>
        </a:spcBef>
        <a:buFont typeface="Arial" panose="020B0604020202020204" pitchFamily="34" charset="0"/>
        <a:buChar char="•"/>
        <a:defRPr sz="6160" kern="1200">
          <a:solidFill>
            <a:schemeClr val="tx1"/>
          </a:solidFill>
          <a:latin typeface="+mn-lt"/>
          <a:ea typeface="+mn-ea"/>
          <a:cs typeface="+mn-cs"/>
        </a:defRPr>
      </a:lvl1pPr>
      <a:lvl2pPr marL="1508760" indent="-502920" algn="l" defTabSz="2011680" rtl="0" eaLnBrk="1" latinLnBrk="0" hangingPunct="1">
        <a:lnSpc>
          <a:spcPct val="90000"/>
        </a:lnSpc>
        <a:spcBef>
          <a:spcPts val="1100"/>
        </a:spcBef>
        <a:buFont typeface="Arial" panose="020B0604020202020204" pitchFamily="34" charset="0"/>
        <a:buChar char="•"/>
        <a:defRPr sz="5280" kern="1200">
          <a:solidFill>
            <a:schemeClr val="tx1"/>
          </a:solidFill>
          <a:latin typeface="+mn-lt"/>
          <a:ea typeface="+mn-ea"/>
          <a:cs typeface="+mn-cs"/>
        </a:defRPr>
      </a:lvl2pPr>
      <a:lvl3pPr marL="2514600" indent="-502920" algn="l" defTabSz="2011680" rtl="0" eaLnBrk="1" latinLnBrk="0" hangingPunct="1">
        <a:lnSpc>
          <a:spcPct val="90000"/>
        </a:lnSpc>
        <a:spcBef>
          <a:spcPts val="1100"/>
        </a:spcBef>
        <a:buFont typeface="Arial" panose="020B0604020202020204" pitchFamily="34" charset="0"/>
        <a:buChar char="•"/>
        <a:defRPr sz="4400" kern="1200">
          <a:solidFill>
            <a:schemeClr val="tx1"/>
          </a:solidFill>
          <a:latin typeface="+mn-lt"/>
          <a:ea typeface="+mn-ea"/>
          <a:cs typeface="+mn-cs"/>
        </a:defRPr>
      </a:lvl3pPr>
      <a:lvl4pPr marL="3520440" indent="-502920" algn="l" defTabSz="2011680" rtl="0" eaLnBrk="1" latinLnBrk="0" hangingPunct="1">
        <a:lnSpc>
          <a:spcPct val="90000"/>
        </a:lnSpc>
        <a:spcBef>
          <a:spcPts val="1100"/>
        </a:spcBef>
        <a:buFont typeface="Arial" panose="020B0604020202020204" pitchFamily="34" charset="0"/>
        <a:buChar char="•"/>
        <a:defRPr sz="3960" kern="1200">
          <a:solidFill>
            <a:schemeClr val="tx1"/>
          </a:solidFill>
          <a:latin typeface="+mn-lt"/>
          <a:ea typeface="+mn-ea"/>
          <a:cs typeface="+mn-cs"/>
        </a:defRPr>
      </a:lvl4pPr>
      <a:lvl5pPr marL="4526280" indent="-502920" algn="l" defTabSz="2011680" rtl="0" eaLnBrk="1" latinLnBrk="0" hangingPunct="1">
        <a:lnSpc>
          <a:spcPct val="90000"/>
        </a:lnSpc>
        <a:spcBef>
          <a:spcPts val="1100"/>
        </a:spcBef>
        <a:buFont typeface="Arial" panose="020B0604020202020204" pitchFamily="34" charset="0"/>
        <a:buChar char="•"/>
        <a:defRPr sz="3960" kern="1200">
          <a:solidFill>
            <a:schemeClr val="tx1"/>
          </a:solidFill>
          <a:latin typeface="+mn-lt"/>
          <a:ea typeface="+mn-ea"/>
          <a:cs typeface="+mn-cs"/>
        </a:defRPr>
      </a:lvl5pPr>
      <a:lvl6pPr marL="5532120" indent="-502920" algn="l" defTabSz="2011680" rtl="0" eaLnBrk="1" latinLnBrk="0" hangingPunct="1">
        <a:lnSpc>
          <a:spcPct val="90000"/>
        </a:lnSpc>
        <a:spcBef>
          <a:spcPts val="1100"/>
        </a:spcBef>
        <a:buFont typeface="Arial" panose="020B0604020202020204" pitchFamily="34" charset="0"/>
        <a:buChar char="•"/>
        <a:defRPr sz="3960" kern="1200">
          <a:solidFill>
            <a:schemeClr val="tx1"/>
          </a:solidFill>
          <a:latin typeface="+mn-lt"/>
          <a:ea typeface="+mn-ea"/>
          <a:cs typeface="+mn-cs"/>
        </a:defRPr>
      </a:lvl6pPr>
      <a:lvl7pPr marL="6537960" indent="-502920" algn="l" defTabSz="2011680" rtl="0" eaLnBrk="1" latinLnBrk="0" hangingPunct="1">
        <a:lnSpc>
          <a:spcPct val="90000"/>
        </a:lnSpc>
        <a:spcBef>
          <a:spcPts val="1100"/>
        </a:spcBef>
        <a:buFont typeface="Arial" panose="020B0604020202020204" pitchFamily="34" charset="0"/>
        <a:buChar char="•"/>
        <a:defRPr sz="3960" kern="1200">
          <a:solidFill>
            <a:schemeClr val="tx1"/>
          </a:solidFill>
          <a:latin typeface="+mn-lt"/>
          <a:ea typeface="+mn-ea"/>
          <a:cs typeface="+mn-cs"/>
        </a:defRPr>
      </a:lvl7pPr>
      <a:lvl8pPr marL="7543800" indent="-502920" algn="l" defTabSz="2011680" rtl="0" eaLnBrk="1" latinLnBrk="0" hangingPunct="1">
        <a:lnSpc>
          <a:spcPct val="90000"/>
        </a:lnSpc>
        <a:spcBef>
          <a:spcPts val="1100"/>
        </a:spcBef>
        <a:buFont typeface="Arial" panose="020B0604020202020204" pitchFamily="34" charset="0"/>
        <a:buChar char="•"/>
        <a:defRPr sz="3960" kern="1200">
          <a:solidFill>
            <a:schemeClr val="tx1"/>
          </a:solidFill>
          <a:latin typeface="+mn-lt"/>
          <a:ea typeface="+mn-ea"/>
          <a:cs typeface="+mn-cs"/>
        </a:defRPr>
      </a:lvl8pPr>
      <a:lvl9pPr marL="8549640" indent="-502920" algn="l" defTabSz="2011680" rtl="0" eaLnBrk="1" latinLnBrk="0" hangingPunct="1">
        <a:lnSpc>
          <a:spcPct val="90000"/>
        </a:lnSpc>
        <a:spcBef>
          <a:spcPts val="1100"/>
        </a:spcBef>
        <a:buFont typeface="Arial" panose="020B0604020202020204" pitchFamily="34" charset="0"/>
        <a:buChar char="•"/>
        <a:defRPr sz="3960" kern="1200">
          <a:solidFill>
            <a:schemeClr val="tx1"/>
          </a:solidFill>
          <a:latin typeface="+mn-lt"/>
          <a:ea typeface="+mn-ea"/>
          <a:cs typeface="+mn-cs"/>
        </a:defRPr>
      </a:lvl9pPr>
    </p:bodyStyle>
    <p:otherStyle>
      <a:defPPr>
        <a:defRPr lang="en-US"/>
      </a:defPPr>
      <a:lvl1pPr marL="0" algn="l" defTabSz="2011680" rtl="0" eaLnBrk="1" latinLnBrk="0" hangingPunct="1">
        <a:defRPr sz="3960" kern="1200">
          <a:solidFill>
            <a:schemeClr val="tx1"/>
          </a:solidFill>
          <a:latin typeface="+mn-lt"/>
          <a:ea typeface="+mn-ea"/>
          <a:cs typeface="+mn-cs"/>
        </a:defRPr>
      </a:lvl1pPr>
      <a:lvl2pPr marL="1005840" algn="l" defTabSz="2011680" rtl="0" eaLnBrk="1" latinLnBrk="0" hangingPunct="1">
        <a:defRPr sz="3960" kern="1200">
          <a:solidFill>
            <a:schemeClr val="tx1"/>
          </a:solidFill>
          <a:latin typeface="+mn-lt"/>
          <a:ea typeface="+mn-ea"/>
          <a:cs typeface="+mn-cs"/>
        </a:defRPr>
      </a:lvl2pPr>
      <a:lvl3pPr marL="2011680" algn="l" defTabSz="2011680" rtl="0" eaLnBrk="1" latinLnBrk="0" hangingPunct="1">
        <a:defRPr sz="3960" kern="1200">
          <a:solidFill>
            <a:schemeClr val="tx1"/>
          </a:solidFill>
          <a:latin typeface="+mn-lt"/>
          <a:ea typeface="+mn-ea"/>
          <a:cs typeface="+mn-cs"/>
        </a:defRPr>
      </a:lvl3pPr>
      <a:lvl4pPr marL="3017520" algn="l" defTabSz="2011680" rtl="0" eaLnBrk="1" latinLnBrk="0" hangingPunct="1">
        <a:defRPr sz="3960" kern="1200">
          <a:solidFill>
            <a:schemeClr val="tx1"/>
          </a:solidFill>
          <a:latin typeface="+mn-lt"/>
          <a:ea typeface="+mn-ea"/>
          <a:cs typeface="+mn-cs"/>
        </a:defRPr>
      </a:lvl4pPr>
      <a:lvl5pPr marL="4023360" algn="l" defTabSz="2011680" rtl="0" eaLnBrk="1" latinLnBrk="0" hangingPunct="1">
        <a:defRPr sz="3960" kern="1200">
          <a:solidFill>
            <a:schemeClr val="tx1"/>
          </a:solidFill>
          <a:latin typeface="+mn-lt"/>
          <a:ea typeface="+mn-ea"/>
          <a:cs typeface="+mn-cs"/>
        </a:defRPr>
      </a:lvl5pPr>
      <a:lvl6pPr marL="5029200" algn="l" defTabSz="2011680" rtl="0" eaLnBrk="1" latinLnBrk="0" hangingPunct="1">
        <a:defRPr sz="3960" kern="1200">
          <a:solidFill>
            <a:schemeClr val="tx1"/>
          </a:solidFill>
          <a:latin typeface="+mn-lt"/>
          <a:ea typeface="+mn-ea"/>
          <a:cs typeface="+mn-cs"/>
        </a:defRPr>
      </a:lvl6pPr>
      <a:lvl7pPr marL="6035040" algn="l" defTabSz="2011680" rtl="0" eaLnBrk="1" latinLnBrk="0" hangingPunct="1">
        <a:defRPr sz="3960" kern="1200">
          <a:solidFill>
            <a:schemeClr val="tx1"/>
          </a:solidFill>
          <a:latin typeface="+mn-lt"/>
          <a:ea typeface="+mn-ea"/>
          <a:cs typeface="+mn-cs"/>
        </a:defRPr>
      </a:lvl7pPr>
      <a:lvl8pPr marL="7040880" algn="l" defTabSz="2011680" rtl="0" eaLnBrk="1" latinLnBrk="0" hangingPunct="1">
        <a:defRPr sz="3960" kern="1200">
          <a:solidFill>
            <a:schemeClr val="tx1"/>
          </a:solidFill>
          <a:latin typeface="+mn-lt"/>
          <a:ea typeface="+mn-ea"/>
          <a:cs typeface="+mn-cs"/>
        </a:defRPr>
      </a:lvl8pPr>
      <a:lvl9pPr marL="8046720" algn="l" defTabSz="2011680" rtl="0" eaLnBrk="1" latinLnBrk="0" hangingPunct="1">
        <a:defRPr sz="3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 name="Group 3"/>
          <p:cNvGrpSpPr/>
          <p:nvPr/>
        </p:nvGrpSpPr>
        <p:grpSpPr>
          <a:xfrm>
            <a:off x="0" y="0"/>
            <a:ext cx="20116800" cy="2248056"/>
            <a:chOff x="0" y="0"/>
            <a:chExt cx="20116800" cy="3371850"/>
          </a:xfrm>
        </p:grpSpPr>
        <p:sp>
          <p:nvSpPr>
            <p:cNvPr id="5" name="Rectangle 4"/>
            <p:cNvSpPr/>
            <p:nvPr/>
          </p:nvSpPr>
          <p:spPr>
            <a:xfrm>
              <a:off x="0" y="342900"/>
              <a:ext cx="20116800" cy="3028950"/>
            </a:xfrm>
            <a:prstGeom prst="rect">
              <a:avLst/>
            </a:prstGeom>
            <a:solidFill>
              <a:srgbClr val="F47F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Rectangle 5"/>
            <p:cNvSpPr/>
            <p:nvPr/>
          </p:nvSpPr>
          <p:spPr>
            <a:xfrm>
              <a:off x="0" y="0"/>
              <a:ext cx="20116800" cy="342900"/>
            </a:xfrm>
            <a:prstGeom prst="rect">
              <a:avLst/>
            </a:prstGeom>
            <a:solidFill>
              <a:srgbClr val="003C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6"/>
          <p:cNvSpPr/>
          <p:nvPr/>
        </p:nvSpPr>
        <p:spPr>
          <a:xfrm>
            <a:off x="2228286" y="187724"/>
            <a:ext cx="6117379" cy="1323439"/>
          </a:xfrm>
          <a:prstGeom prst="rect">
            <a:avLst/>
          </a:prstGeom>
          <a:noFill/>
        </p:spPr>
        <p:txBody>
          <a:bodyPr wrap="none" lIns="91440" tIns="45720" rIns="91440" bIns="45720">
            <a:spAutoFit/>
          </a:bodyPr>
          <a:lstStyle/>
          <a:p>
            <a:pPr algn="ctr"/>
            <a:r>
              <a:rPr lang="en-US" altLang="zh-CN" sz="8000" cap="none" spc="50" dirty="0" smtClean="0">
                <a:ln w="9525" cmpd="sng">
                  <a:solidFill>
                    <a:schemeClr val="bg1"/>
                  </a:solidFill>
                  <a:prstDash val="solid"/>
                </a:ln>
                <a:solidFill>
                  <a:schemeClr val="bg1"/>
                </a:solidFill>
                <a:effectLst/>
                <a:ea typeface="Arial Unicode MS" panose="020B0604020202020204" pitchFamily="34" charset="-122"/>
                <a:cs typeface="Arial Unicode MS" panose="020B0604020202020204" pitchFamily="34" charset="-122"/>
              </a:rPr>
              <a:t>CS @ ILLINOIS</a:t>
            </a:r>
            <a:endParaRPr lang="en-US" altLang="zh-CN" sz="8000" cap="none" spc="50" dirty="0">
              <a:ln w="9525" cmpd="sng">
                <a:solidFill>
                  <a:schemeClr val="bg1"/>
                </a:solidFill>
                <a:prstDash val="solid"/>
              </a:ln>
              <a:solidFill>
                <a:schemeClr val="bg1"/>
              </a:solidFill>
              <a:effectLst/>
              <a:ea typeface="Arial Unicode MS" panose="020B0604020202020204" pitchFamily="34" charset="-122"/>
              <a:cs typeface="Arial Unicode MS" panose="020B0604020202020204" pitchFamily="34" charset="-122"/>
            </a:endParaRPr>
          </a:p>
        </p:txBody>
      </p:sp>
      <p:pic>
        <p:nvPicPr>
          <p:cNvPr id="8" name="Picture 2" descr="http://www.identitystandards.illinois.edu/assets/images/i_mark_bold.png"/>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409293" y="324006"/>
            <a:ext cx="1428750" cy="1828800"/>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9" name="Rectangle 8"/>
          <p:cNvSpPr/>
          <p:nvPr/>
        </p:nvSpPr>
        <p:spPr>
          <a:xfrm>
            <a:off x="2326818" y="1322202"/>
            <a:ext cx="5961697" cy="584775"/>
          </a:xfrm>
          <a:prstGeom prst="rect">
            <a:avLst/>
          </a:prstGeom>
          <a:noFill/>
        </p:spPr>
        <p:txBody>
          <a:bodyPr wrap="none" lIns="91440" tIns="45720" rIns="91440" bIns="45720">
            <a:spAutoFit/>
          </a:bodyPr>
          <a:lstStyle/>
          <a:p>
            <a:pPr algn="ctr"/>
            <a:r>
              <a:rPr lang="en-US" altLang="zh-CN" sz="3200" cap="none" spc="50" dirty="0" smtClean="0">
                <a:ln w="9525" cmpd="sng">
                  <a:solidFill>
                    <a:schemeClr val="bg1"/>
                  </a:solidFill>
                  <a:prstDash val="solid"/>
                </a:ln>
                <a:solidFill>
                  <a:schemeClr val="bg1"/>
                </a:solidFill>
                <a:effectLst/>
                <a:ea typeface="Arial Unicode MS" panose="020B0604020202020204" pitchFamily="34" charset="-122"/>
                <a:cs typeface="Arial Unicode MS" panose="020B0604020202020204" pitchFamily="34" charset="-122"/>
              </a:rPr>
              <a:t>Department of Computer Science</a:t>
            </a:r>
            <a:endParaRPr lang="en-US" altLang="zh-CN" sz="3200" cap="none" spc="50" dirty="0">
              <a:ln w="9525" cmpd="sng">
                <a:solidFill>
                  <a:schemeClr val="bg1"/>
                </a:solidFill>
                <a:prstDash val="solid"/>
              </a:ln>
              <a:solidFill>
                <a:schemeClr val="bg1"/>
              </a:solidFill>
              <a:effectLst/>
              <a:ea typeface="Arial Unicode MS" panose="020B0604020202020204" pitchFamily="34" charset="-122"/>
              <a:cs typeface="Arial Unicode MS" panose="020B0604020202020204" pitchFamily="34" charset="-122"/>
            </a:endParaRPr>
          </a:p>
        </p:txBody>
      </p:sp>
      <p:sp>
        <p:nvSpPr>
          <p:cNvPr id="10" name="TextBox 9"/>
          <p:cNvSpPr txBox="1"/>
          <p:nvPr/>
        </p:nvSpPr>
        <p:spPr>
          <a:xfrm>
            <a:off x="12390130" y="377574"/>
            <a:ext cx="7522164" cy="1446550"/>
          </a:xfrm>
          <a:prstGeom prst="rect">
            <a:avLst/>
          </a:prstGeom>
          <a:noFill/>
        </p:spPr>
        <p:txBody>
          <a:bodyPr wrap="square" rtlCol="0">
            <a:spAutoFit/>
          </a:bodyPr>
          <a:lstStyle/>
          <a:p>
            <a:pPr algn="r"/>
            <a:r>
              <a:rPr lang="en-US" altLang="zh-CN" sz="4400" dirty="0" smtClean="0">
                <a:solidFill>
                  <a:schemeClr val="bg1"/>
                </a:solidFill>
              </a:rPr>
              <a:t>Ignatius Ho</a:t>
            </a:r>
          </a:p>
          <a:p>
            <a:pPr algn="r"/>
            <a:r>
              <a:rPr lang="en-US" altLang="zh-CN" sz="4400" dirty="0" smtClean="0">
                <a:solidFill>
                  <a:schemeClr val="bg1"/>
                </a:solidFill>
              </a:rPr>
              <a:t>Mentor: Vincent </a:t>
            </a:r>
            <a:r>
              <a:rPr lang="en-US" altLang="zh-CN" sz="4400" dirty="0" err="1" smtClean="0">
                <a:solidFill>
                  <a:schemeClr val="bg1"/>
                </a:solidFill>
              </a:rPr>
              <a:t>Bindschaedler</a:t>
            </a:r>
            <a:endParaRPr lang="zh-CN" altLang="en-US" sz="4400" dirty="0">
              <a:solidFill>
                <a:schemeClr val="bg1"/>
              </a:solidFill>
            </a:endParaRPr>
          </a:p>
        </p:txBody>
      </p:sp>
      <p:sp>
        <p:nvSpPr>
          <p:cNvPr id="15" name="Round Same Side Corner Rectangle 14"/>
          <p:cNvSpPr/>
          <p:nvPr/>
        </p:nvSpPr>
        <p:spPr>
          <a:xfrm rot="10800000">
            <a:off x="-1" y="2264544"/>
            <a:ext cx="20116800" cy="1743705"/>
          </a:xfrm>
          <a:prstGeom prst="round2SameRect">
            <a:avLst>
              <a:gd name="adj1" fmla="val 50000"/>
              <a:gd name="adj2" fmla="val 0"/>
            </a:avLst>
          </a:prstGeom>
          <a:solidFill>
            <a:srgbClr val="003C7D"/>
          </a:solidFill>
          <a:ln>
            <a:solidFill>
              <a:srgbClr val="003C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6" name="TextBox 15"/>
          <p:cNvSpPr txBox="1"/>
          <p:nvPr/>
        </p:nvSpPr>
        <p:spPr>
          <a:xfrm>
            <a:off x="43158" y="2509960"/>
            <a:ext cx="19963454" cy="1169551"/>
          </a:xfrm>
          <a:prstGeom prst="rect">
            <a:avLst/>
          </a:prstGeom>
          <a:noFill/>
        </p:spPr>
        <p:txBody>
          <a:bodyPr wrap="square" rtlCol="0">
            <a:spAutoFit/>
          </a:bodyPr>
          <a:lstStyle/>
          <a:p>
            <a:pPr algn="ctr"/>
            <a:r>
              <a:rPr lang="en-US" altLang="zh-CN" sz="7000" dirty="0" smtClean="0">
                <a:solidFill>
                  <a:schemeClr val="bg1"/>
                </a:solidFill>
              </a:rPr>
              <a:t>Analysis of Privacy under Model Inversion Techniques</a:t>
            </a:r>
            <a:endParaRPr lang="zh-CN" altLang="en-US" sz="7000" dirty="0">
              <a:solidFill>
                <a:schemeClr val="bg1"/>
              </a:solidFill>
            </a:endParaRPr>
          </a:p>
        </p:txBody>
      </p:sp>
      <p:sp>
        <p:nvSpPr>
          <p:cNvPr id="22" name="Round Same Side Corner Rectangle 18"/>
          <p:cNvSpPr>
            <a:spLocks/>
          </p:cNvSpPr>
          <p:nvPr/>
        </p:nvSpPr>
        <p:spPr bwMode="auto">
          <a:xfrm>
            <a:off x="-38419" y="4006711"/>
            <a:ext cx="20143929" cy="1373068"/>
          </a:xfrm>
          <a:custGeom>
            <a:avLst/>
            <a:gdLst>
              <a:gd name="T0" fmla="*/ 326238 w 5875337"/>
              <a:gd name="T1" fmla="*/ 0 h 1957387"/>
              <a:gd name="T2" fmla="*/ 5549099 w 5875337"/>
              <a:gd name="T3" fmla="*/ 0 h 1957387"/>
              <a:gd name="T4" fmla="*/ 5875337 w 5875337"/>
              <a:gd name="T5" fmla="*/ 326238 h 1957387"/>
              <a:gd name="T6" fmla="*/ 5875337 w 5875337"/>
              <a:gd name="T7" fmla="*/ 1957387 h 1957387"/>
              <a:gd name="T8" fmla="*/ 5875337 w 5875337"/>
              <a:gd name="T9" fmla="*/ 1957387 h 1957387"/>
              <a:gd name="T10" fmla="*/ 0 w 5875337"/>
              <a:gd name="T11" fmla="*/ 1957387 h 1957387"/>
              <a:gd name="T12" fmla="*/ 0 w 5875337"/>
              <a:gd name="T13" fmla="*/ 1957387 h 1957387"/>
              <a:gd name="T14" fmla="*/ 0 w 5875337"/>
              <a:gd name="T15" fmla="*/ 326238 h 1957387"/>
              <a:gd name="T16" fmla="*/ 326238 w 5875337"/>
              <a:gd name="T17" fmla="*/ 0 h 195738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875337" h="1957387">
                <a:moveTo>
                  <a:pt x="326238" y="0"/>
                </a:moveTo>
                <a:lnTo>
                  <a:pt x="5549099" y="0"/>
                </a:lnTo>
                <a:cubicBezTo>
                  <a:pt x="5729275" y="0"/>
                  <a:pt x="5875337" y="146062"/>
                  <a:pt x="5875337" y="326238"/>
                </a:cubicBezTo>
                <a:lnTo>
                  <a:pt x="5875337" y="1957387"/>
                </a:lnTo>
                <a:lnTo>
                  <a:pt x="0" y="1957387"/>
                </a:lnTo>
                <a:lnTo>
                  <a:pt x="0" y="326238"/>
                </a:lnTo>
                <a:cubicBezTo>
                  <a:pt x="0" y="146062"/>
                  <a:pt x="146062" y="0"/>
                  <a:pt x="326238" y="0"/>
                </a:cubicBezTo>
                <a:close/>
              </a:path>
            </a:pathLst>
          </a:custGeom>
          <a:solidFill>
            <a:srgbClr val="F47F24"/>
          </a:solidFill>
          <a:ln>
            <a:noFill/>
          </a:ln>
          <a:effectLst>
            <a:outerShdw blurRad="40000" dist="23000" dir="5400000" rotWithShape="0">
              <a:srgbClr val="000000">
                <a:alpha val="34999"/>
              </a:srgbClr>
            </a:outerShdw>
          </a:effectLst>
          <a:extLst/>
        </p:spPr>
        <p:txBody>
          <a:bodyPr anchor="ctr"/>
          <a:lstStyle/>
          <a:p>
            <a:endParaRPr lang="en-US"/>
          </a:p>
        </p:txBody>
      </p:sp>
      <p:sp>
        <p:nvSpPr>
          <p:cNvPr id="23" name="TextBox 33"/>
          <p:cNvSpPr txBox="1">
            <a:spLocks noChangeArrowheads="1"/>
          </p:cNvSpPr>
          <p:nvPr/>
        </p:nvSpPr>
        <p:spPr bwMode="auto">
          <a:xfrm>
            <a:off x="7120008" y="4184621"/>
            <a:ext cx="5903912" cy="92333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eaLnBrk="0" hangingPunct="0">
              <a:defRPr sz="8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sz="8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sz="8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sz="8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sz="8000">
                <a:solidFill>
                  <a:schemeClr val="tx1"/>
                </a:solidFill>
                <a:latin typeface="Arial" panose="020B0604020202020204" pitchFamily="34" charset="0"/>
                <a:ea typeface="ＭＳ Ｐゴシック" panose="020B0600070205080204" pitchFamily="50" charset="-128"/>
              </a:defRPr>
            </a:lvl5pPr>
            <a:lvl6pPr marL="2514600" indent="-228600" defTabSz="2046288" eaLnBrk="0" fontAlgn="base" hangingPunct="0">
              <a:spcBef>
                <a:spcPct val="0"/>
              </a:spcBef>
              <a:spcAft>
                <a:spcPct val="0"/>
              </a:spcAft>
              <a:defRPr sz="8000">
                <a:solidFill>
                  <a:schemeClr val="tx1"/>
                </a:solidFill>
                <a:latin typeface="Arial" panose="020B0604020202020204" pitchFamily="34" charset="0"/>
                <a:ea typeface="ＭＳ Ｐゴシック" panose="020B0600070205080204" pitchFamily="50" charset="-128"/>
              </a:defRPr>
            </a:lvl6pPr>
            <a:lvl7pPr marL="2971800" indent="-228600" defTabSz="2046288" eaLnBrk="0" fontAlgn="base" hangingPunct="0">
              <a:spcBef>
                <a:spcPct val="0"/>
              </a:spcBef>
              <a:spcAft>
                <a:spcPct val="0"/>
              </a:spcAft>
              <a:defRPr sz="8000">
                <a:solidFill>
                  <a:schemeClr val="tx1"/>
                </a:solidFill>
                <a:latin typeface="Arial" panose="020B0604020202020204" pitchFamily="34" charset="0"/>
                <a:ea typeface="ＭＳ Ｐゴシック" panose="020B0600070205080204" pitchFamily="50" charset="-128"/>
              </a:defRPr>
            </a:lvl7pPr>
            <a:lvl8pPr marL="3429000" indent="-228600" defTabSz="2046288" eaLnBrk="0" fontAlgn="base" hangingPunct="0">
              <a:spcBef>
                <a:spcPct val="0"/>
              </a:spcBef>
              <a:spcAft>
                <a:spcPct val="0"/>
              </a:spcAft>
              <a:defRPr sz="8000">
                <a:solidFill>
                  <a:schemeClr val="tx1"/>
                </a:solidFill>
                <a:latin typeface="Arial" panose="020B0604020202020204" pitchFamily="34" charset="0"/>
                <a:ea typeface="ＭＳ Ｐゴシック" panose="020B0600070205080204" pitchFamily="50" charset="-128"/>
              </a:defRPr>
            </a:lvl8pPr>
            <a:lvl9pPr marL="3886200" indent="-228600" defTabSz="2046288" eaLnBrk="0" fontAlgn="base" hangingPunct="0">
              <a:spcBef>
                <a:spcPct val="0"/>
              </a:spcBef>
              <a:spcAft>
                <a:spcPct val="0"/>
              </a:spcAft>
              <a:defRPr sz="8000">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en-US" sz="5400" dirty="0" smtClean="0">
                <a:solidFill>
                  <a:srgbClr val="FFFFFF"/>
                </a:solidFill>
                <a:latin typeface="Helvetica Neue Light" charset="0"/>
              </a:rPr>
              <a:t>Background</a:t>
            </a:r>
            <a:endParaRPr lang="en-US" altLang="en-US" sz="4800" dirty="0">
              <a:solidFill>
                <a:srgbClr val="FFFFFF"/>
              </a:solidFill>
              <a:latin typeface="Helvetica Neue Light" charset="0"/>
            </a:endParaRPr>
          </a:p>
        </p:txBody>
      </p:sp>
      <p:sp>
        <p:nvSpPr>
          <p:cNvPr id="24" name="TextBox 23"/>
          <p:cNvSpPr txBox="1"/>
          <p:nvPr/>
        </p:nvSpPr>
        <p:spPr>
          <a:xfrm>
            <a:off x="185267" y="5441328"/>
            <a:ext cx="19727027" cy="5078313"/>
          </a:xfrm>
          <a:prstGeom prst="rect">
            <a:avLst/>
          </a:prstGeom>
          <a:noFill/>
        </p:spPr>
        <p:txBody>
          <a:bodyPr wrap="square">
            <a:spAutoFit/>
          </a:bodyPr>
          <a:lstStyle/>
          <a:p>
            <a:pPr algn="just">
              <a:defRPr/>
            </a:pPr>
            <a:r>
              <a:rPr lang="en-US" sz="3600" dirty="0" smtClean="0">
                <a:ea typeface="ＭＳ Ｐゴシック" charset="0"/>
                <a:cs typeface="Helvetica Neue"/>
              </a:rPr>
              <a:t>With advancement in computing power, and data being increasingly cheaper to store, an increasing number of tech companies are beginning to provide Machine Learning (ML) as a service to other companies wishing to make use of the data at hand. Some of these data may contain sensitive details of individuals, such as their medical records, financial information, or even lifestyle habits. Companies will then publish their models, for public usage, and may release the dataset used for training and testing the model as well. This models and data may then be used to extract sensitive information </a:t>
            </a:r>
            <a:r>
              <a:rPr lang="en-US" sz="3600" dirty="0">
                <a:ea typeface="ＭＳ Ｐゴシック" charset="0"/>
                <a:cs typeface="Helvetica Neue"/>
              </a:rPr>
              <a:t>about individuals. For example, researchers from CMU, UW-Madison and Cornell </a:t>
            </a:r>
            <a:r>
              <a:rPr lang="en-US" sz="3600" dirty="0" smtClean="0">
                <a:ea typeface="ＭＳ Ｐゴシック" charset="0"/>
                <a:cs typeface="Helvetica Neue"/>
              </a:rPr>
              <a:t>Tech made prediction queries to a model and </a:t>
            </a:r>
            <a:r>
              <a:rPr lang="en-US" sz="3600" dirty="0">
                <a:ea typeface="ＭＳ Ｐゴシック" charset="0"/>
                <a:cs typeface="Helvetica Neue"/>
              </a:rPr>
              <a:t>managed to “estimate whether a respondent in a lifestyle survey admitted to cheating on their significant other.”</a:t>
            </a:r>
            <a:r>
              <a:rPr lang="en-US" sz="3600" baseline="30000" dirty="0">
                <a:ea typeface="ＭＳ Ｐゴシック" charset="0"/>
                <a:cs typeface="Helvetica Neue"/>
              </a:rPr>
              <a:t>1</a:t>
            </a:r>
            <a:endParaRPr lang="en-US" sz="3600" dirty="0" smtClean="0">
              <a:ea typeface="ＭＳ Ｐゴシック" charset="0"/>
              <a:cs typeface="Helvetica Neue"/>
            </a:endParaRPr>
          </a:p>
        </p:txBody>
      </p:sp>
      <p:sp>
        <p:nvSpPr>
          <p:cNvPr id="37" name="Round Same Side Corner Rectangle 18"/>
          <p:cNvSpPr>
            <a:spLocks/>
          </p:cNvSpPr>
          <p:nvPr/>
        </p:nvSpPr>
        <p:spPr bwMode="auto">
          <a:xfrm>
            <a:off x="-27130" y="10648355"/>
            <a:ext cx="20143929" cy="1371600"/>
          </a:xfrm>
          <a:custGeom>
            <a:avLst/>
            <a:gdLst>
              <a:gd name="T0" fmla="*/ 326238 w 5875337"/>
              <a:gd name="T1" fmla="*/ 0 h 1957387"/>
              <a:gd name="T2" fmla="*/ 5549099 w 5875337"/>
              <a:gd name="T3" fmla="*/ 0 h 1957387"/>
              <a:gd name="T4" fmla="*/ 5875337 w 5875337"/>
              <a:gd name="T5" fmla="*/ 326238 h 1957387"/>
              <a:gd name="T6" fmla="*/ 5875337 w 5875337"/>
              <a:gd name="T7" fmla="*/ 1957387 h 1957387"/>
              <a:gd name="T8" fmla="*/ 5875337 w 5875337"/>
              <a:gd name="T9" fmla="*/ 1957387 h 1957387"/>
              <a:gd name="T10" fmla="*/ 0 w 5875337"/>
              <a:gd name="T11" fmla="*/ 1957387 h 1957387"/>
              <a:gd name="T12" fmla="*/ 0 w 5875337"/>
              <a:gd name="T13" fmla="*/ 1957387 h 1957387"/>
              <a:gd name="T14" fmla="*/ 0 w 5875337"/>
              <a:gd name="T15" fmla="*/ 326238 h 1957387"/>
              <a:gd name="T16" fmla="*/ 326238 w 5875337"/>
              <a:gd name="T17" fmla="*/ 0 h 195738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875337" h="1957387">
                <a:moveTo>
                  <a:pt x="326238" y="0"/>
                </a:moveTo>
                <a:lnTo>
                  <a:pt x="5549099" y="0"/>
                </a:lnTo>
                <a:cubicBezTo>
                  <a:pt x="5729275" y="0"/>
                  <a:pt x="5875337" y="146062"/>
                  <a:pt x="5875337" y="326238"/>
                </a:cubicBezTo>
                <a:lnTo>
                  <a:pt x="5875337" y="1957387"/>
                </a:lnTo>
                <a:lnTo>
                  <a:pt x="0" y="1957387"/>
                </a:lnTo>
                <a:lnTo>
                  <a:pt x="0" y="326238"/>
                </a:lnTo>
                <a:cubicBezTo>
                  <a:pt x="0" y="146062"/>
                  <a:pt x="146062" y="0"/>
                  <a:pt x="326238" y="0"/>
                </a:cubicBezTo>
                <a:close/>
              </a:path>
            </a:pathLst>
          </a:custGeom>
          <a:solidFill>
            <a:srgbClr val="003C7D"/>
          </a:solidFill>
          <a:ln>
            <a:noFill/>
          </a:ln>
          <a:effectLst>
            <a:outerShdw blurRad="40000" dist="23000" dir="5400000" rotWithShape="0">
              <a:srgbClr val="000000">
                <a:alpha val="34999"/>
              </a:srgbClr>
            </a:outerShdw>
          </a:effectLst>
          <a:extLst/>
        </p:spPr>
        <p:txBody>
          <a:bodyPr anchor="ctr"/>
          <a:lstStyle/>
          <a:p>
            <a:endParaRPr lang="en-US"/>
          </a:p>
        </p:txBody>
      </p:sp>
      <p:sp>
        <p:nvSpPr>
          <p:cNvPr id="38" name="TextBox 33"/>
          <p:cNvSpPr txBox="1">
            <a:spLocks noChangeArrowheads="1"/>
          </p:cNvSpPr>
          <p:nvPr/>
        </p:nvSpPr>
        <p:spPr bwMode="auto">
          <a:xfrm>
            <a:off x="7950785" y="16323141"/>
            <a:ext cx="5903912" cy="83026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eaLnBrk="0" hangingPunct="0">
              <a:defRPr sz="8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sz="8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sz="8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sz="8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sz="8000">
                <a:solidFill>
                  <a:schemeClr val="tx1"/>
                </a:solidFill>
                <a:latin typeface="Arial" panose="020B0604020202020204" pitchFamily="34" charset="0"/>
                <a:ea typeface="ＭＳ Ｐゴシック" panose="020B0600070205080204" pitchFamily="50" charset="-128"/>
              </a:defRPr>
            </a:lvl5pPr>
            <a:lvl6pPr marL="2514600" indent="-228600" defTabSz="2046288" eaLnBrk="0" fontAlgn="base" hangingPunct="0">
              <a:spcBef>
                <a:spcPct val="0"/>
              </a:spcBef>
              <a:spcAft>
                <a:spcPct val="0"/>
              </a:spcAft>
              <a:defRPr sz="8000">
                <a:solidFill>
                  <a:schemeClr val="tx1"/>
                </a:solidFill>
                <a:latin typeface="Arial" panose="020B0604020202020204" pitchFamily="34" charset="0"/>
                <a:ea typeface="ＭＳ Ｐゴシック" panose="020B0600070205080204" pitchFamily="50" charset="-128"/>
              </a:defRPr>
            </a:lvl6pPr>
            <a:lvl7pPr marL="2971800" indent="-228600" defTabSz="2046288" eaLnBrk="0" fontAlgn="base" hangingPunct="0">
              <a:spcBef>
                <a:spcPct val="0"/>
              </a:spcBef>
              <a:spcAft>
                <a:spcPct val="0"/>
              </a:spcAft>
              <a:defRPr sz="8000">
                <a:solidFill>
                  <a:schemeClr val="tx1"/>
                </a:solidFill>
                <a:latin typeface="Arial" panose="020B0604020202020204" pitchFamily="34" charset="0"/>
                <a:ea typeface="ＭＳ Ｐゴシック" panose="020B0600070205080204" pitchFamily="50" charset="-128"/>
              </a:defRPr>
            </a:lvl7pPr>
            <a:lvl8pPr marL="3429000" indent="-228600" defTabSz="2046288" eaLnBrk="0" fontAlgn="base" hangingPunct="0">
              <a:spcBef>
                <a:spcPct val="0"/>
              </a:spcBef>
              <a:spcAft>
                <a:spcPct val="0"/>
              </a:spcAft>
              <a:defRPr sz="8000">
                <a:solidFill>
                  <a:schemeClr val="tx1"/>
                </a:solidFill>
                <a:latin typeface="Arial" panose="020B0604020202020204" pitchFamily="34" charset="0"/>
                <a:ea typeface="ＭＳ Ｐゴシック" panose="020B0600070205080204" pitchFamily="50" charset="-128"/>
              </a:defRPr>
            </a:lvl8pPr>
            <a:lvl9pPr marL="3886200" indent="-228600" defTabSz="2046288" eaLnBrk="0" fontAlgn="base" hangingPunct="0">
              <a:spcBef>
                <a:spcPct val="0"/>
              </a:spcBef>
              <a:spcAft>
                <a:spcPct val="0"/>
              </a:spcAft>
              <a:defRPr sz="8000">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en-US" sz="4800" dirty="0" smtClean="0">
                <a:solidFill>
                  <a:srgbClr val="FFFFFF"/>
                </a:solidFill>
                <a:latin typeface="Helvetica Neue Light" charset="0"/>
              </a:rPr>
              <a:t>Project</a:t>
            </a:r>
            <a:endParaRPr lang="en-US" altLang="en-US" sz="4800" dirty="0">
              <a:solidFill>
                <a:srgbClr val="FFFFFF"/>
              </a:solidFill>
              <a:latin typeface="Helvetica Neue Light" charset="0"/>
            </a:endParaRPr>
          </a:p>
        </p:txBody>
      </p:sp>
      <p:sp>
        <p:nvSpPr>
          <p:cNvPr id="28" name="TextBox 27"/>
          <p:cNvSpPr txBox="1"/>
          <p:nvPr/>
        </p:nvSpPr>
        <p:spPr>
          <a:xfrm>
            <a:off x="185267" y="10524527"/>
            <a:ext cx="6288922" cy="1754326"/>
          </a:xfrm>
          <a:prstGeom prst="rect">
            <a:avLst/>
          </a:prstGeom>
          <a:noFill/>
        </p:spPr>
        <p:txBody>
          <a:bodyPr wrap="square">
            <a:spAutoFit/>
          </a:bodyPr>
          <a:lstStyle/>
          <a:p>
            <a:pPr>
              <a:defRPr/>
            </a:pPr>
            <a:endParaRPr lang="en-US" sz="3600" dirty="0">
              <a:ea typeface="ＭＳ Ｐゴシック" charset="0"/>
              <a:cs typeface="Helvetica Neue"/>
            </a:endParaRPr>
          </a:p>
          <a:p>
            <a:pPr>
              <a:defRPr/>
            </a:pPr>
            <a:endParaRPr lang="en-US" sz="3600" dirty="0">
              <a:ea typeface="ＭＳ Ｐゴシック" charset="0"/>
              <a:cs typeface="Helvetica Neue"/>
            </a:endParaRPr>
          </a:p>
          <a:p>
            <a:pPr>
              <a:defRPr/>
            </a:pPr>
            <a:endParaRPr lang="en-US" sz="3600" dirty="0">
              <a:ea typeface="ＭＳ Ｐゴシック" charset="0"/>
              <a:cs typeface="Helvetica Neue"/>
            </a:endParaRPr>
          </a:p>
        </p:txBody>
      </p:sp>
      <p:sp>
        <p:nvSpPr>
          <p:cNvPr id="41" name="Round Same Side Corner Rectangle 18"/>
          <p:cNvSpPr>
            <a:spLocks/>
          </p:cNvSpPr>
          <p:nvPr/>
        </p:nvSpPr>
        <p:spPr bwMode="auto">
          <a:xfrm>
            <a:off x="0" y="19289779"/>
            <a:ext cx="10158618" cy="1371600"/>
          </a:xfrm>
          <a:custGeom>
            <a:avLst/>
            <a:gdLst>
              <a:gd name="T0" fmla="*/ 326238 w 5875337"/>
              <a:gd name="T1" fmla="*/ 0 h 1957387"/>
              <a:gd name="T2" fmla="*/ 5549099 w 5875337"/>
              <a:gd name="T3" fmla="*/ 0 h 1957387"/>
              <a:gd name="T4" fmla="*/ 5875337 w 5875337"/>
              <a:gd name="T5" fmla="*/ 326238 h 1957387"/>
              <a:gd name="T6" fmla="*/ 5875337 w 5875337"/>
              <a:gd name="T7" fmla="*/ 1957387 h 1957387"/>
              <a:gd name="T8" fmla="*/ 5875337 w 5875337"/>
              <a:gd name="T9" fmla="*/ 1957387 h 1957387"/>
              <a:gd name="T10" fmla="*/ 0 w 5875337"/>
              <a:gd name="T11" fmla="*/ 1957387 h 1957387"/>
              <a:gd name="T12" fmla="*/ 0 w 5875337"/>
              <a:gd name="T13" fmla="*/ 1957387 h 1957387"/>
              <a:gd name="T14" fmla="*/ 0 w 5875337"/>
              <a:gd name="T15" fmla="*/ 326238 h 1957387"/>
              <a:gd name="T16" fmla="*/ 326238 w 5875337"/>
              <a:gd name="T17" fmla="*/ 0 h 195738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875337" h="1957387">
                <a:moveTo>
                  <a:pt x="326238" y="0"/>
                </a:moveTo>
                <a:lnTo>
                  <a:pt x="5549099" y="0"/>
                </a:lnTo>
                <a:cubicBezTo>
                  <a:pt x="5729275" y="0"/>
                  <a:pt x="5875337" y="146062"/>
                  <a:pt x="5875337" y="326238"/>
                </a:cubicBezTo>
                <a:lnTo>
                  <a:pt x="5875337" y="1957387"/>
                </a:lnTo>
                <a:lnTo>
                  <a:pt x="0" y="1957387"/>
                </a:lnTo>
                <a:lnTo>
                  <a:pt x="0" y="326238"/>
                </a:lnTo>
                <a:cubicBezTo>
                  <a:pt x="0" y="146062"/>
                  <a:pt x="146062" y="0"/>
                  <a:pt x="326238" y="0"/>
                </a:cubicBezTo>
                <a:close/>
              </a:path>
            </a:pathLst>
          </a:custGeom>
          <a:solidFill>
            <a:srgbClr val="F47F24"/>
          </a:solidFill>
          <a:ln>
            <a:noFill/>
          </a:ln>
          <a:effectLst>
            <a:outerShdw blurRad="40000" dist="23000" dir="5400000" rotWithShape="0">
              <a:srgbClr val="000000">
                <a:alpha val="34999"/>
              </a:srgbClr>
            </a:outerShdw>
          </a:effectLst>
          <a:extLst/>
        </p:spPr>
        <p:txBody>
          <a:bodyPr anchor="ctr"/>
          <a:lstStyle/>
          <a:p>
            <a:endParaRPr lang="en-US"/>
          </a:p>
        </p:txBody>
      </p:sp>
      <p:sp>
        <p:nvSpPr>
          <p:cNvPr id="45" name="Round Same Side Corner Rectangle 18"/>
          <p:cNvSpPr>
            <a:spLocks/>
          </p:cNvSpPr>
          <p:nvPr/>
        </p:nvSpPr>
        <p:spPr bwMode="auto">
          <a:xfrm>
            <a:off x="10153291" y="19304196"/>
            <a:ext cx="9990162" cy="1371600"/>
          </a:xfrm>
          <a:custGeom>
            <a:avLst/>
            <a:gdLst>
              <a:gd name="T0" fmla="*/ 326238 w 5875337"/>
              <a:gd name="T1" fmla="*/ 0 h 1957387"/>
              <a:gd name="T2" fmla="*/ 5549099 w 5875337"/>
              <a:gd name="T3" fmla="*/ 0 h 1957387"/>
              <a:gd name="T4" fmla="*/ 5875337 w 5875337"/>
              <a:gd name="T5" fmla="*/ 326238 h 1957387"/>
              <a:gd name="T6" fmla="*/ 5875337 w 5875337"/>
              <a:gd name="T7" fmla="*/ 1957387 h 1957387"/>
              <a:gd name="T8" fmla="*/ 5875337 w 5875337"/>
              <a:gd name="T9" fmla="*/ 1957387 h 1957387"/>
              <a:gd name="T10" fmla="*/ 0 w 5875337"/>
              <a:gd name="T11" fmla="*/ 1957387 h 1957387"/>
              <a:gd name="T12" fmla="*/ 0 w 5875337"/>
              <a:gd name="T13" fmla="*/ 1957387 h 1957387"/>
              <a:gd name="T14" fmla="*/ 0 w 5875337"/>
              <a:gd name="T15" fmla="*/ 326238 h 1957387"/>
              <a:gd name="T16" fmla="*/ 326238 w 5875337"/>
              <a:gd name="T17" fmla="*/ 0 h 195738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875337" h="1957387">
                <a:moveTo>
                  <a:pt x="326238" y="0"/>
                </a:moveTo>
                <a:lnTo>
                  <a:pt x="5549099" y="0"/>
                </a:lnTo>
                <a:cubicBezTo>
                  <a:pt x="5729275" y="0"/>
                  <a:pt x="5875337" y="146062"/>
                  <a:pt x="5875337" y="326238"/>
                </a:cubicBezTo>
                <a:lnTo>
                  <a:pt x="5875337" y="1957387"/>
                </a:lnTo>
                <a:lnTo>
                  <a:pt x="0" y="1957387"/>
                </a:lnTo>
                <a:lnTo>
                  <a:pt x="0" y="326238"/>
                </a:lnTo>
                <a:cubicBezTo>
                  <a:pt x="0" y="146062"/>
                  <a:pt x="146062" y="0"/>
                  <a:pt x="326238" y="0"/>
                </a:cubicBezTo>
                <a:close/>
              </a:path>
            </a:pathLst>
          </a:custGeom>
          <a:solidFill>
            <a:srgbClr val="003C7D"/>
          </a:solidFill>
          <a:ln>
            <a:noFill/>
          </a:ln>
          <a:effectLst>
            <a:outerShdw blurRad="40000" dist="23000" dir="5400000" rotWithShape="0">
              <a:srgbClr val="000000">
                <a:alpha val="34999"/>
              </a:srgbClr>
            </a:outerShdw>
          </a:effectLst>
          <a:extLst/>
        </p:spPr>
        <p:txBody>
          <a:bodyPr anchor="ctr"/>
          <a:lstStyle/>
          <a:p>
            <a:endParaRPr lang="en-US"/>
          </a:p>
        </p:txBody>
      </p:sp>
      <p:pic>
        <p:nvPicPr>
          <p:cNvPr id="48" name="Picture 47" descr="https://wiki.engr.illinois.edu/download/attachments/19301446/RC+Logo.JPG?version=1&amp;modificationDate=1316996975000"/>
          <p:cNvPicPr>
            <a:picLocks noChangeAspect="1"/>
          </p:cNvPicPr>
          <p:nvPr/>
        </p:nvPicPr>
        <p:blipFill rotWithShape="1">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t="17195" b="15481"/>
          <a:stretch/>
        </p:blipFill>
        <p:spPr bwMode="auto">
          <a:xfrm>
            <a:off x="15062200" y="29515033"/>
            <a:ext cx="5031479" cy="1388187"/>
          </a:xfrm>
          <a:prstGeom prst="rect">
            <a:avLst/>
          </a:prstGeom>
          <a:noFill/>
          <a:ln>
            <a:noFill/>
          </a:ln>
        </p:spPr>
      </p:pic>
      <p:pic>
        <p:nvPicPr>
          <p:cNvPr id="50" name="Picture 49" descr="https://wiki.engr.illinois.edu/download/attachments/19301445/PURE?version=6&amp;modificationDate=1263448667000"/>
          <p:cNvPicPr>
            <a:picLocks noChangeAspect="1"/>
          </p:cNvPicPr>
          <p:nvPr/>
        </p:nvPicPr>
        <p:blipFill>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7842875" y="29463675"/>
            <a:ext cx="7625725" cy="1582860"/>
          </a:xfrm>
          <a:prstGeom prst="rect">
            <a:avLst/>
          </a:prstGeom>
          <a:noFill/>
          <a:ln>
            <a:noFill/>
          </a:ln>
        </p:spPr>
      </p:pic>
      <p:sp>
        <p:nvSpPr>
          <p:cNvPr id="54" name="TextBox 33"/>
          <p:cNvSpPr txBox="1">
            <a:spLocks noChangeArrowheads="1"/>
          </p:cNvSpPr>
          <p:nvPr/>
        </p:nvSpPr>
        <p:spPr bwMode="auto">
          <a:xfrm>
            <a:off x="6905538" y="10855380"/>
            <a:ext cx="5903912" cy="92333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eaLnBrk="0" hangingPunct="0">
              <a:defRPr sz="8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sz="8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sz="8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sz="8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sz="8000">
                <a:solidFill>
                  <a:schemeClr val="tx1"/>
                </a:solidFill>
                <a:latin typeface="Arial" panose="020B0604020202020204" pitchFamily="34" charset="0"/>
                <a:ea typeface="ＭＳ Ｐゴシック" panose="020B0600070205080204" pitchFamily="50" charset="-128"/>
              </a:defRPr>
            </a:lvl5pPr>
            <a:lvl6pPr marL="2514600" indent="-228600" defTabSz="2046288" eaLnBrk="0" fontAlgn="base" hangingPunct="0">
              <a:spcBef>
                <a:spcPct val="0"/>
              </a:spcBef>
              <a:spcAft>
                <a:spcPct val="0"/>
              </a:spcAft>
              <a:defRPr sz="8000">
                <a:solidFill>
                  <a:schemeClr val="tx1"/>
                </a:solidFill>
                <a:latin typeface="Arial" panose="020B0604020202020204" pitchFamily="34" charset="0"/>
                <a:ea typeface="ＭＳ Ｐゴシック" panose="020B0600070205080204" pitchFamily="50" charset="-128"/>
              </a:defRPr>
            </a:lvl6pPr>
            <a:lvl7pPr marL="2971800" indent="-228600" defTabSz="2046288" eaLnBrk="0" fontAlgn="base" hangingPunct="0">
              <a:spcBef>
                <a:spcPct val="0"/>
              </a:spcBef>
              <a:spcAft>
                <a:spcPct val="0"/>
              </a:spcAft>
              <a:defRPr sz="8000">
                <a:solidFill>
                  <a:schemeClr val="tx1"/>
                </a:solidFill>
                <a:latin typeface="Arial" panose="020B0604020202020204" pitchFamily="34" charset="0"/>
                <a:ea typeface="ＭＳ Ｐゴシック" panose="020B0600070205080204" pitchFamily="50" charset="-128"/>
              </a:defRPr>
            </a:lvl7pPr>
            <a:lvl8pPr marL="3429000" indent="-228600" defTabSz="2046288" eaLnBrk="0" fontAlgn="base" hangingPunct="0">
              <a:spcBef>
                <a:spcPct val="0"/>
              </a:spcBef>
              <a:spcAft>
                <a:spcPct val="0"/>
              </a:spcAft>
              <a:defRPr sz="8000">
                <a:solidFill>
                  <a:schemeClr val="tx1"/>
                </a:solidFill>
                <a:latin typeface="Arial" panose="020B0604020202020204" pitchFamily="34" charset="0"/>
                <a:ea typeface="ＭＳ Ｐゴシック" panose="020B0600070205080204" pitchFamily="50" charset="-128"/>
              </a:defRPr>
            </a:lvl8pPr>
            <a:lvl9pPr marL="3886200" indent="-228600" defTabSz="2046288" eaLnBrk="0" fontAlgn="base" hangingPunct="0">
              <a:spcBef>
                <a:spcPct val="0"/>
              </a:spcBef>
              <a:spcAft>
                <a:spcPct val="0"/>
              </a:spcAft>
              <a:defRPr sz="8000">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en-US" sz="5400" dirty="0" smtClean="0">
                <a:solidFill>
                  <a:srgbClr val="FFFFFF"/>
                </a:solidFill>
                <a:latin typeface="Helvetica Neue Light" charset="0"/>
              </a:rPr>
              <a:t>Project</a:t>
            </a:r>
            <a:endParaRPr lang="en-US" altLang="en-US" sz="5400" dirty="0">
              <a:solidFill>
                <a:srgbClr val="FFFFFF"/>
              </a:solidFill>
              <a:latin typeface="Helvetica Neue Light" charset="0"/>
            </a:endParaRPr>
          </a:p>
        </p:txBody>
      </p:sp>
      <p:sp>
        <p:nvSpPr>
          <p:cNvPr id="55" name="TextBox 33"/>
          <p:cNvSpPr txBox="1">
            <a:spLocks noChangeArrowheads="1"/>
          </p:cNvSpPr>
          <p:nvPr/>
        </p:nvSpPr>
        <p:spPr bwMode="auto">
          <a:xfrm>
            <a:off x="1838043" y="19551097"/>
            <a:ext cx="5903912" cy="92333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eaLnBrk="0" hangingPunct="0">
              <a:defRPr sz="8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sz="8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sz="8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sz="8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sz="8000">
                <a:solidFill>
                  <a:schemeClr val="tx1"/>
                </a:solidFill>
                <a:latin typeface="Arial" panose="020B0604020202020204" pitchFamily="34" charset="0"/>
                <a:ea typeface="ＭＳ Ｐゴシック" panose="020B0600070205080204" pitchFamily="50" charset="-128"/>
              </a:defRPr>
            </a:lvl5pPr>
            <a:lvl6pPr marL="2514600" indent="-228600" defTabSz="2046288" eaLnBrk="0" fontAlgn="base" hangingPunct="0">
              <a:spcBef>
                <a:spcPct val="0"/>
              </a:spcBef>
              <a:spcAft>
                <a:spcPct val="0"/>
              </a:spcAft>
              <a:defRPr sz="8000">
                <a:solidFill>
                  <a:schemeClr val="tx1"/>
                </a:solidFill>
                <a:latin typeface="Arial" panose="020B0604020202020204" pitchFamily="34" charset="0"/>
                <a:ea typeface="ＭＳ Ｐゴシック" panose="020B0600070205080204" pitchFamily="50" charset="-128"/>
              </a:defRPr>
            </a:lvl6pPr>
            <a:lvl7pPr marL="2971800" indent="-228600" defTabSz="2046288" eaLnBrk="0" fontAlgn="base" hangingPunct="0">
              <a:spcBef>
                <a:spcPct val="0"/>
              </a:spcBef>
              <a:spcAft>
                <a:spcPct val="0"/>
              </a:spcAft>
              <a:defRPr sz="8000">
                <a:solidFill>
                  <a:schemeClr val="tx1"/>
                </a:solidFill>
                <a:latin typeface="Arial" panose="020B0604020202020204" pitchFamily="34" charset="0"/>
                <a:ea typeface="ＭＳ Ｐゴシック" panose="020B0600070205080204" pitchFamily="50" charset="-128"/>
              </a:defRPr>
            </a:lvl7pPr>
            <a:lvl8pPr marL="3429000" indent="-228600" defTabSz="2046288" eaLnBrk="0" fontAlgn="base" hangingPunct="0">
              <a:spcBef>
                <a:spcPct val="0"/>
              </a:spcBef>
              <a:spcAft>
                <a:spcPct val="0"/>
              </a:spcAft>
              <a:defRPr sz="8000">
                <a:solidFill>
                  <a:schemeClr val="tx1"/>
                </a:solidFill>
                <a:latin typeface="Arial" panose="020B0604020202020204" pitchFamily="34" charset="0"/>
                <a:ea typeface="ＭＳ Ｐゴシック" panose="020B0600070205080204" pitchFamily="50" charset="-128"/>
              </a:defRPr>
            </a:lvl8pPr>
            <a:lvl9pPr marL="3886200" indent="-228600" defTabSz="2046288" eaLnBrk="0" fontAlgn="base" hangingPunct="0">
              <a:spcBef>
                <a:spcPct val="0"/>
              </a:spcBef>
              <a:spcAft>
                <a:spcPct val="0"/>
              </a:spcAft>
              <a:defRPr sz="8000">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en-US" sz="5400" dirty="0" smtClean="0">
                <a:solidFill>
                  <a:srgbClr val="FFFFFF"/>
                </a:solidFill>
                <a:latin typeface="Helvetica Neue Light" charset="0"/>
              </a:rPr>
              <a:t>Steps</a:t>
            </a:r>
            <a:endParaRPr lang="en-US" altLang="en-US" sz="5400" dirty="0">
              <a:solidFill>
                <a:srgbClr val="FFFFFF"/>
              </a:solidFill>
              <a:latin typeface="Helvetica Neue Light" charset="0"/>
            </a:endParaRPr>
          </a:p>
        </p:txBody>
      </p:sp>
      <p:sp>
        <p:nvSpPr>
          <p:cNvPr id="53" name="TextBox 33"/>
          <p:cNvSpPr txBox="1">
            <a:spLocks noChangeArrowheads="1"/>
          </p:cNvSpPr>
          <p:nvPr/>
        </p:nvSpPr>
        <p:spPr bwMode="auto">
          <a:xfrm>
            <a:off x="12161825" y="19579228"/>
            <a:ext cx="5903912" cy="92333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eaLnBrk="0" hangingPunct="0">
              <a:defRPr sz="8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sz="8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sz="8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sz="8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sz="8000">
                <a:solidFill>
                  <a:schemeClr val="tx1"/>
                </a:solidFill>
                <a:latin typeface="Arial" panose="020B0604020202020204" pitchFamily="34" charset="0"/>
                <a:ea typeface="ＭＳ Ｐゴシック" panose="020B0600070205080204" pitchFamily="50" charset="-128"/>
              </a:defRPr>
            </a:lvl5pPr>
            <a:lvl6pPr marL="2514600" indent="-228600" defTabSz="2046288" eaLnBrk="0" fontAlgn="base" hangingPunct="0">
              <a:spcBef>
                <a:spcPct val="0"/>
              </a:spcBef>
              <a:spcAft>
                <a:spcPct val="0"/>
              </a:spcAft>
              <a:defRPr sz="8000">
                <a:solidFill>
                  <a:schemeClr val="tx1"/>
                </a:solidFill>
                <a:latin typeface="Arial" panose="020B0604020202020204" pitchFamily="34" charset="0"/>
                <a:ea typeface="ＭＳ Ｐゴシック" panose="020B0600070205080204" pitchFamily="50" charset="-128"/>
              </a:defRPr>
            </a:lvl6pPr>
            <a:lvl7pPr marL="2971800" indent="-228600" defTabSz="2046288" eaLnBrk="0" fontAlgn="base" hangingPunct="0">
              <a:spcBef>
                <a:spcPct val="0"/>
              </a:spcBef>
              <a:spcAft>
                <a:spcPct val="0"/>
              </a:spcAft>
              <a:defRPr sz="8000">
                <a:solidFill>
                  <a:schemeClr val="tx1"/>
                </a:solidFill>
                <a:latin typeface="Arial" panose="020B0604020202020204" pitchFamily="34" charset="0"/>
                <a:ea typeface="ＭＳ Ｐゴシック" panose="020B0600070205080204" pitchFamily="50" charset="-128"/>
              </a:defRPr>
            </a:lvl7pPr>
            <a:lvl8pPr marL="3429000" indent="-228600" defTabSz="2046288" eaLnBrk="0" fontAlgn="base" hangingPunct="0">
              <a:spcBef>
                <a:spcPct val="0"/>
              </a:spcBef>
              <a:spcAft>
                <a:spcPct val="0"/>
              </a:spcAft>
              <a:defRPr sz="8000">
                <a:solidFill>
                  <a:schemeClr val="tx1"/>
                </a:solidFill>
                <a:latin typeface="Arial" panose="020B0604020202020204" pitchFamily="34" charset="0"/>
                <a:ea typeface="ＭＳ Ｐゴシック" panose="020B0600070205080204" pitchFamily="50" charset="-128"/>
              </a:defRPr>
            </a:lvl8pPr>
            <a:lvl9pPr marL="3886200" indent="-228600" defTabSz="2046288" eaLnBrk="0" fontAlgn="base" hangingPunct="0">
              <a:spcBef>
                <a:spcPct val="0"/>
              </a:spcBef>
              <a:spcAft>
                <a:spcPct val="0"/>
              </a:spcAft>
              <a:defRPr sz="8000">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en-US" sz="5400" dirty="0" smtClean="0">
                <a:solidFill>
                  <a:srgbClr val="FFFFFF"/>
                </a:solidFill>
                <a:latin typeface="Helvetica Neue Light" charset="0"/>
              </a:rPr>
              <a:t>Future Work</a:t>
            </a:r>
            <a:endParaRPr lang="en-US" altLang="en-US" sz="5400" dirty="0">
              <a:solidFill>
                <a:srgbClr val="FFFFFF"/>
              </a:solidFill>
              <a:latin typeface="Helvetica Neue Light" charset="0"/>
            </a:endParaRPr>
          </a:p>
        </p:txBody>
      </p:sp>
      <p:sp>
        <p:nvSpPr>
          <p:cNvPr id="60" name="TextBox 59"/>
          <p:cNvSpPr txBox="1"/>
          <p:nvPr/>
        </p:nvSpPr>
        <p:spPr>
          <a:xfrm>
            <a:off x="43157" y="29430671"/>
            <a:ext cx="7907627" cy="1569660"/>
          </a:xfrm>
          <a:prstGeom prst="rect">
            <a:avLst/>
          </a:prstGeom>
          <a:noFill/>
          <a:ln>
            <a:solidFill>
              <a:schemeClr val="tx1"/>
            </a:solidFill>
          </a:ln>
        </p:spPr>
        <p:txBody>
          <a:bodyPr wrap="square">
            <a:spAutoFit/>
          </a:bodyPr>
          <a:lstStyle/>
          <a:p>
            <a:pPr algn="just">
              <a:defRPr/>
            </a:pPr>
            <a:r>
              <a:rPr lang="en-US" sz="2400" dirty="0">
                <a:ea typeface="ＭＳ Ｐゴシック" charset="0"/>
                <a:cs typeface="Helvetica Neue"/>
              </a:rPr>
              <a:t>I would like to thank </a:t>
            </a:r>
            <a:r>
              <a:rPr lang="en-US" sz="2400" dirty="0" smtClean="0">
                <a:ea typeface="ＭＳ Ｐゴシック" charset="0"/>
                <a:cs typeface="Helvetica Neue"/>
              </a:rPr>
              <a:t>Vincent for his patience, guidance and advice. This exposure to research has given me a good insight on research methodologies, and I am thankful to Vincent and the PURE committee for this opportunity.</a:t>
            </a:r>
            <a:endParaRPr lang="en-US" sz="2400" dirty="0">
              <a:ea typeface="ＭＳ Ｐゴシック" charset="0"/>
              <a:cs typeface="Helvetica Neue"/>
            </a:endParaRPr>
          </a:p>
        </p:txBody>
      </p:sp>
      <p:sp>
        <p:nvSpPr>
          <p:cNvPr id="61" name="Round Same Side Corner Rectangle 18"/>
          <p:cNvSpPr>
            <a:spLocks/>
          </p:cNvSpPr>
          <p:nvPr/>
        </p:nvSpPr>
        <p:spPr bwMode="auto">
          <a:xfrm>
            <a:off x="-38419" y="26449638"/>
            <a:ext cx="20143929" cy="1371600"/>
          </a:xfrm>
          <a:custGeom>
            <a:avLst/>
            <a:gdLst>
              <a:gd name="T0" fmla="*/ 326238 w 5875337"/>
              <a:gd name="T1" fmla="*/ 0 h 1957387"/>
              <a:gd name="T2" fmla="*/ 5549099 w 5875337"/>
              <a:gd name="T3" fmla="*/ 0 h 1957387"/>
              <a:gd name="T4" fmla="*/ 5875337 w 5875337"/>
              <a:gd name="T5" fmla="*/ 326238 h 1957387"/>
              <a:gd name="T6" fmla="*/ 5875337 w 5875337"/>
              <a:gd name="T7" fmla="*/ 1957387 h 1957387"/>
              <a:gd name="T8" fmla="*/ 5875337 w 5875337"/>
              <a:gd name="T9" fmla="*/ 1957387 h 1957387"/>
              <a:gd name="T10" fmla="*/ 0 w 5875337"/>
              <a:gd name="T11" fmla="*/ 1957387 h 1957387"/>
              <a:gd name="T12" fmla="*/ 0 w 5875337"/>
              <a:gd name="T13" fmla="*/ 1957387 h 1957387"/>
              <a:gd name="T14" fmla="*/ 0 w 5875337"/>
              <a:gd name="T15" fmla="*/ 326238 h 1957387"/>
              <a:gd name="T16" fmla="*/ 326238 w 5875337"/>
              <a:gd name="T17" fmla="*/ 0 h 195738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875337" h="1957387">
                <a:moveTo>
                  <a:pt x="326238" y="0"/>
                </a:moveTo>
                <a:lnTo>
                  <a:pt x="5549099" y="0"/>
                </a:lnTo>
                <a:cubicBezTo>
                  <a:pt x="5729275" y="0"/>
                  <a:pt x="5875337" y="146062"/>
                  <a:pt x="5875337" y="326238"/>
                </a:cubicBezTo>
                <a:lnTo>
                  <a:pt x="5875337" y="1957387"/>
                </a:lnTo>
                <a:lnTo>
                  <a:pt x="0" y="1957387"/>
                </a:lnTo>
                <a:lnTo>
                  <a:pt x="0" y="326238"/>
                </a:lnTo>
                <a:cubicBezTo>
                  <a:pt x="0" y="146062"/>
                  <a:pt x="146062" y="0"/>
                  <a:pt x="326238" y="0"/>
                </a:cubicBezTo>
                <a:close/>
              </a:path>
            </a:pathLst>
          </a:custGeom>
          <a:solidFill>
            <a:srgbClr val="003C7D"/>
          </a:solidFill>
          <a:ln>
            <a:noFill/>
          </a:ln>
          <a:effectLst>
            <a:outerShdw blurRad="40000" dist="23000" dir="5400000" rotWithShape="0">
              <a:srgbClr val="000000">
                <a:alpha val="34999"/>
              </a:srgbClr>
            </a:outerShdw>
          </a:effectLst>
          <a:extLst/>
        </p:spPr>
        <p:txBody>
          <a:bodyPr anchor="ctr"/>
          <a:lstStyle/>
          <a:p>
            <a:endParaRPr lang="en-US"/>
          </a:p>
        </p:txBody>
      </p:sp>
      <p:sp>
        <p:nvSpPr>
          <p:cNvPr id="62" name="TextBox 33"/>
          <p:cNvSpPr txBox="1">
            <a:spLocks noChangeArrowheads="1"/>
          </p:cNvSpPr>
          <p:nvPr/>
        </p:nvSpPr>
        <p:spPr bwMode="auto">
          <a:xfrm>
            <a:off x="7266464" y="26711873"/>
            <a:ext cx="5903912" cy="92333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eaLnBrk="0" hangingPunct="0">
              <a:defRPr sz="8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sz="8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sz="8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sz="8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sz="8000">
                <a:solidFill>
                  <a:schemeClr val="tx1"/>
                </a:solidFill>
                <a:latin typeface="Arial" panose="020B0604020202020204" pitchFamily="34" charset="0"/>
                <a:ea typeface="ＭＳ Ｐゴシック" panose="020B0600070205080204" pitchFamily="50" charset="-128"/>
              </a:defRPr>
            </a:lvl5pPr>
            <a:lvl6pPr marL="2514600" indent="-228600" defTabSz="2046288" eaLnBrk="0" fontAlgn="base" hangingPunct="0">
              <a:spcBef>
                <a:spcPct val="0"/>
              </a:spcBef>
              <a:spcAft>
                <a:spcPct val="0"/>
              </a:spcAft>
              <a:defRPr sz="8000">
                <a:solidFill>
                  <a:schemeClr val="tx1"/>
                </a:solidFill>
                <a:latin typeface="Arial" panose="020B0604020202020204" pitchFamily="34" charset="0"/>
                <a:ea typeface="ＭＳ Ｐゴシック" panose="020B0600070205080204" pitchFamily="50" charset="-128"/>
              </a:defRPr>
            </a:lvl6pPr>
            <a:lvl7pPr marL="2971800" indent="-228600" defTabSz="2046288" eaLnBrk="0" fontAlgn="base" hangingPunct="0">
              <a:spcBef>
                <a:spcPct val="0"/>
              </a:spcBef>
              <a:spcAft>
                <a:spcPct val="0"/>
              </a:spcAft>
              <a:defRPr sz="8000">
                <a:solidFill>
                  <a:schemeClr val="tx1"/>
                </a:solidFill>
                <a:latin typeface="Arial" panose="020B0604020202020204" pitchFamily="34" charset="0"/>
                <a:ea typeface="ＭＳ Ｐゴシック" panose="020B0600070205080204" pitchFamily="50" charset="-128"/>
              </a:defRPr>
            </a:lvl7pPr>
            <a:lvl8pPr marL="3429000" indent="-228600" defTabSz="2046288" eaLnBrk="0" fontAlgn="base" hangingPunct="0">
              <a:spcBef>
                <a:spcPct val="0"/>
              </a:spcBef>
              <a:spcAft>
                <a:spcPct val="0"/>
              </a:spcAft>
              <a:defRPr sz="8000">
                <a:solidFill>
                  <a:schemeClr val="tx1"/>
                </a:solidFill>
                <a:latin typeface="Arial" panose="020B0604020202020204" pitchFamily="34" charset="0"/>
                <a:ea typeface="ＭＳ Ｐゴシック" panose="020B0600070205080204" pitchFamily="50" charset="-128"/>
              </a:defRPr>
            </a:lvl8pPr>
            <a:lvl9pPr marL="3886200" indent="-228600" defTabSz="2046288" eaLnBrk="0" fontAlgn="base" hangingPunct="0">
              <a:spcBef>
                <a:spcPct val="0"/>
              </a:spcBef>
              <a:spcAft>
                <a:spcPct val="0"/>
              </a:spcAft>
              <a:defRPr sz="8000">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en-US" sz="5400" dirty="0" smtClean="0">
                <a:solidFill>
                  <a:srgbClr val="FFFFFF"/>
                </a:solidFill>
                <a:latin typeface="Helvetica Neue Light" charset="0"/>
              </a:rPr>
              <a:t>References</a:t>
            </a:r>
            <a:endParaRPr lang="en-US" altLang="en-US" sz="5400" dirty="0">
              <a:solidFill>
                <a:srgbClr val="FFFFFF"/>
              </a:solidFill>
              <a:latin typeface="Helvetica Neue Light" charset="0"/>
            </a:endParaRPr>
          </a:p>
        </p:txBody>
      </p:sp>
      <p:sp>
        <p:nvSpPr>
          <p:cNvPr id="63" name="TextBox 62"/>
          <p:cNvSpPr txBox="1"/>
          <p:nvPr/>
        </p:nvSpPr>
        <p:spPr>
          <a:xfrm>
            <a:off x="223366" y="27953343"/>
            <a:ext cx="19727027" cy="1477328"/>
          </a:xfrm>
          <a:prstGeom prst="rect">
            <a:avLst/>
          </a:prstGeom>
          <a:noFill/>
        </p:spPr>
        <p:txBody>
          <a:bodyPr wrap="square">
            <a:spAutoFit/>
          </a:bodyPr>
          <a:lstStyle/>
          <a:p>
            <a:pPr marL="742950" indent="-742950">
              <a:buAutoNum type="arabicPeriod"/>
              <a:defRPr/>
            </a:pPr>
            <a:r>
              <a:rPr lang="en-US" sz="3000" dirty="0" smtClean="0">
                <a:ea typeface="ＭＳ Ｐゴシック" charset="0"/>
                <a:cs typeface="Helvetica Neue"/>
              </a:rPr>
              <a:t>Matt </a:t>
            </a:r>
            <a:r>
              <a:rPr lang="en-US" sz="3000" dirty="0" err="1" smtClean="0">
                <a:ea typeface="ＭＳ Ｐゴシック" charset="0"/>
                <a:cs typeface="Helvetica Neue"/>
              </a:rPr>
              <a:t>Fredrikson</a:t>
            </a:r>
            <a:r>
              <a:rPr lang="en-US" sz="3000" dirty="0" smtClean="0">
                <a:ea typeface="ＭＳ Ｐゴシック" charset="0"/>
                <a:cs typeface="Helvetica Neue"/>
              </a:rPr>
              <a:t>, </a:t>
            </a:r>
            <a:r>
              <a:rPr lang="en-US" sz="3000" dirty="0" err="1" smtClean="0">
                <a:ea typeface="ＭＳ Ｐゴシック" charset="0"/>
                <a:cs typeface="Helvetica Neue"/>
              </a:rPr>
              <a:t>Somesh</a:t>
            </a:r>
            <a:r>
              <a:rPr lang="en-US" sz="3000" dirty="0" smtClean="0">
                <a:ea typeface="ＭＳ Ｐゴシック" charset="0"/>
                <a:cs typeface="Helvetica Neue"/>
              </a:rPr>
              <a:t> </a:t>
            </a:r>
            <a:r>
              <a:rPr lang="en-US" sz="3000" dirty="0" err="1" smtClean="0">
                <a:ea typeface="ＭＳ Ｐゴシック" charset="0"/>
                <a:cs typeface="Helvetica Neue"/>
              </a:rPr>
              <a:t>Jha</a:t>
            </a:r>
            <a:r>
              <a:rPr lang="en-US" sz="3000" dirty="0" smtClean="0">
                <a:ea typeface="ＭＳ Ｐゴシック" charset="0"/>
                <a:cs typeface="Helvetica Neue"/>
              </a:rPr>
              <a:t>, Thomas </a:t>
            </a:r>
            <a:r>
              <a:rPr lang="en-US" sz="3000" dirty="0" err="1" smtClean="0">
                <a:ea typeface="ＭＳ Ｐゴシック" charset="0"/>
                <a:cs typeface="Helvetica Neue"/>
              </a:rPr>
              <a:t>Ristenpart</a:t>
            </a:r>
            <a:r>
              <a:rPr lang="en-US" sz="3000" dirty="0" smtClean="0">
                <a:ea typeface="ＭＳ Ｐゴシック" charset="0"/>
                <a:cs typeface="Helvetica Neue"/>
              </a:rPr>
              <a:t>. “Model Inversion Attacks that Exploit Confidence Information and Basic Countermeasures.”</a:t>
            </a:r>
          </a:p>
          <a:p>
            <a:pPr marL="742950" indent="-742950">
              <a:buAutoNum type="arabicPeriod"/>
              <a:defRPr/>
            </a:pPr>
            <a:r>
              <a:rPr lang="en-US" sz="3000" dirty="0" smtClean="0">
                <a:ea typeface="ＭＳ Ｐゴシック" charset="0"/>
                <a:cs typeface="Helvetica Neue"/>
              </a:rPr>
              <a:t>University of California, Irvine. Machine Learning Repository, Adult Data Set.</a:t>
            </a:r>
            <a:endParaRPr lang="en-US" sz="3000" dirty="0">
              <a:ea typeface="ＭＳ Ｐゴシック" charset="0"/>
              <a:cs typeface="Helvetica Neue"/>
            </a:endParaRPr>
          </a:p>
        </p:txBody>
      </p:sp>
      <p:sp>
        <p:nvSpPr>
          <p:cNvPr id="64" name="TextBox 63"/>
          <p:cNvSpPr txBox="1"/>
          <p:nvPr/>
        </p:nvSpPr>
        <p:spPr>
          <a:xfrm>
            <a:off x="190709" y="12155993"/>
            <a:ext cx="19688928" cy="2862322"/>
          </a:xfrm>
          <a:prstGeom prst="rect">
            <a:avLst/>
          </a:prstGeom>
          <a:noFill/>
          <a:ln>
            <a:noFill/>
          </a:ln>
        </p:spPr>
        <p:txBody>
          <a:bodyPr wrap="square">
            <a:spAutoFit/>
          </a:bodyPr>
          <a:lstStyle/>
          <a:p>
            <a:pPr algn="just">
              <a:defRPr/>
            </a:pPr>
            <a:r>
              <a:rPr lang="en-US" sz="3600" dirty="0" smtClean="0">
                <a:ea typeface="ＭＳ Ｐゴシック" charset="0"/>
                <a:cs typeface="Helvetica Neue"/>
              </a:rPr>
              <a:t>For ML models, we typically assumed the derived model is very general and does no reveal information of the dataset. The aim of this project is to attempt to recover sensitive information about the training set from a publicly released model and/or dataset. In this project, I take a publicly released dataset</a:t>
            </a:r>
            <a:r>
              <a:rPr lang="en-US" sz="3600" baseline="30000" dirty="0" smtClean="0">
                <a:ea typeface="ＭＳ Ｐゴシック" charset="0"/>
                <a:cs typeface="Helvetica Neue"/>
              </a:rPr>
              <a:t>2</a:t>
            </a:r>
            <a:r>
              <a:rPr lang="en-US" sz="3600" dirty="0" smtClean="0">
                <a:ea typeface="ＭＳ Ｐゴシック" charset="0"/>
                <a:cs typeface="Helvetica Neue"/>
              </a:rPr>
              <a:t>, extract a random subset of the data and train a model before attempting to recover information, from the model, about the training set used.</a:t>
            </a:r>
            <a:r>
              <a:rPr lang="en-US" sz="3600" baseline="30000" dirty="0" smtClean="0">
                <a:ea typeface="ＭＳ Ｐゴシック" charset="0"/>
                <a:cs typeface="Helvetica Neue"/>
              </a:rPr>
              <a:t>  </a:t>
            </a:r>
            <a:endParaRPr lang="en-US" sz="3600" dirty="0" smtClean="0">
              <a:ea typeface="ＭＳ Ｐゴシック" charset="0"/>
              <a:cs typeface="Helvetica Neue"/>
            </a:endParaRPr>
          </a:p>
        </p:txBody>
      </p:sp>
      <p:sp>
        <p:nvSpPr>
          <p:cNvPr id="2" name="Flowchart: Process 1"/>
          <p:cNvSpPr/>
          <p:nvPr/>
        </p:nvSpPr>
        <p:spPr>
          <a:xfrm>
            <a:off x="5797721" y="15190790"/>
            <a:ext cx="1714588" cy="2562106"/>
          </a:xfrm>
          <a:prstGeom prst="flowChartProcess">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Process 2"/>
          <p:cNvSpPr/>
          <p:nvPr/>
        </p:nvSpPr>
        <p:spPr>
          <a:xfrm>
            <a:off x="6564086" y="16434682"/>
            <a:ext cx="1100861" cy="1638398"/>
          </a:xfrm>
          <a:prstGeom prst="flowChartProcess">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961006" y="15423091"/>
            <a:ext cx="1428750" cy="523220"/>
          </a:xfrm>
          <a:prstGeom prst="rect">
            <a:avLst/>
          </a:prstGeom>
          <a:noFill/>
        </p:spPr>
        <p:txBody>
          <a:bodyPr wrap="square" rtlCol="0">
            <a:spAutoFit/>
          </a:bodyPr>
          <a:lstStyle/>
          <a:p>
            <a:pPr algn="ctr"/>
            <a:r>
              <a:rPr lang="en-US" sz="2800" dirty="0" smtClean="0"/>
              <a:t>Data</a:t>
            </a:r>
            <a:endParaRPr lang="en-US" sz="2800" dirty="0"/>
          </a:p>
        </p:txBody>
      </p:sp>
      <p:sp>
        <p:nvSpPr>
          <p:cNvPr id="42" name="TextBox 41"/>
          <p:cNvSpPr txBox="1"/>
          <p:nvPr/>
        </p:nvSpPr>
        <p:spPr>
          <a:xfrm>
            <a:off x="6414125" y="16624100"/>
            <a:ext cx="1428750" cy="830997"/>
          </a:xfrm>
          <a:prstGeom prst="rect">
            <a:avLst/>
          </a:prstGeom>
          <a:noFill/>
        </p:spPr>
        <p:txBody>
          <a:bodyPr wrap="square" rtlCol="0">
            <a:spAutoFit/>
          </a:bodyPr>
          <a:lstStyle/>
          <a:p>
            <a:pPr algn="ctr"/>
            <a:r>
              <a:rPr lang="en-US" sz="2400" dirty="0" smtClean="0"/>
              <a:t>Training</a:t>
            </a:r>
          </a:p>
          <a:p>
            <a:pPr algn="ctr"/>
            <a:r>
              <a:rPr lang="en-US" sz="2400" dirty="0" smtClean="0"/>
              <a:t>Data</a:t>
            </a:r>
            <a:endParaRPr lang="en-US" sz="2400" dirty="0"/>
          </a:p>
        </p:txBody>
      </p:sp>
      <p:sp>
        <p:nvSpPr>
          <p:cNvPr id="12" name="Flowchart: Magnetic Disk 11"/>
          <p:cNvSpPr/>
          <p:nvPr/>
        </p:nvSpPr>
        <p:spPr>
          <a:xfrm>
            <a:off x="9144001" y="15488405"/>
            <a:ext cx="2155371" cy="2388733"/>
          </a:xfrm>
          <a:prstGeom prst="flowChartMagneticDisk">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9379121" y="16587858"/>
            <a:ext cx="1699727" cy="523220"/>
          </a:xfrm>
          <a:prstGeom prst="rect">
            <a:avLst/>
          </a:prstGeom>
          <a:noFill/>
        </p:spPr>
        <p:txBody>
          <a:bodyPr wrap="square" rtlCol="0">
            <a:spAutoFit/>
          </a:bodyPr>
          <a:lstStyle/>
          <a:p>
            <a:pPr algn="ctr"/>
            <a:r>
              <a:rPr lang="en-US" sz="2800" dirty="0" smtClean="0"/>
              <a:t>Classifier</a:t>
            </a:r>
            <a:endParaRPr lang="en-US" sz="2800" dirty="0"/>
          </a:p>
        </p:txBody>
      </p:sp>
      <p:sp>
        <p:nvSpPr>
          <p:cNvPr id="13" name="Cube 12"/>
          <p:cNvSpPr/>
          <p:nvPr/>
        </p:nvSpPr>
        <p:spPr>
          <a:xfrm>
            <a:off x="12721718" y="15684347"/>
            <a:ext cx="2147838" cy="1935951"/>
          </a:xfrm>
          <a:prstGeom prst="cube">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12633951" y="16576973"/>
            <a:ext cx="1699727" cy="523220"/>
          </a:xfrm>
          <a:prstGeom prst="rect">
            <a:avLst/>
          </a:prstGeom>
          <a:noFill/>
        </p:spPr>
        <p:txBody>
          <a:bodyPr wrap="square" rtlCol="0">
            <a:spAutoFit/>
          </a:bodyPr>
          <a:lstStyle/>
          <a:p>
            <a:pPr algn="ctr"/>
            <a:r>
              <a:rPr lang="en-US" sz="2800" dirty="0" smtClean="0"/>
              <a:t>Model</a:t>
            </a:r>
            <a:endParaRPr lang="en-US" sz="2800" dirty="0"/>
          </a:p>
        </p:txBody>
      </p:sp>
      <p:cxnSp>
        <p:nvCxnSpPr>
          <p:cNvPr id="17" name="Straight Arrow Connector 16"/>
          <p:cNvCxnSpPr/>
          <p:nvPr/>
        </p:nvCxnSpPr>
        <p:spPr>
          <a:xfrm>
            <a:off x="7885471" y="16783800"/>
            <a:ext cx="1193216" cy="0"/>
          </a:xfrm>
          <a:prstGeom prst="straightConnector1">
            <a:avLst/>
          </a:prstGeom>
          <a:ln w="1238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11466870" y="16772915"/>
            <a:ext cx="1193216" cy="0"/>
          </a:xfrm>
          <a:prstGeom prst="straightConnector1">
            <a:avLst/>
          </a:prstGeom>
          <a:ln w="1238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U-Turn Arrow 34"/>
          <p:cNvSpPr/>
          <p:nvPr/>
        </p:nvSpPr>
        <p:spPr>
          <a:xfrm rot="10800000">
            <a:off x="6773352" y="18086210"/>
            <a:ext cx="6844676" cy="713709"/>
          </a:xfrm>
          <a:prstGeom prst="uturnArrow">
            <a:avLst/>
          </a:prstGeom>
          <a:solidFill>
            <a:srgbClr val="FF0000"/>
          </a:solidFill>
          <a:ln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TextBox 38"/>
          <p:cNvSpPr txBox="1"/>
          <p:nvPr/>
        </p:nvSpPr>
        <p:spPr>
          <a:xfrm>
            <a:off x="158051" y="20835254"/>
            <a:ext cx="9826385" cy="5632311"/>
          </a:xfrm>
          <a:prstGeom prst="rect">
            <a:avLst/>
          </a:prstGeom>
          <a:noFill/>
          <a:ln>
            <a:noFill/>
          </a:ln>
        </p:spPr>
        <p:txBody>
          <a:bodyPr wrap="square" rtlCol="0">
            <a:spAutoFit/>
          </a:bodyPr>
          <a:lstStyle/>
          <a:p>
            <a:r>
              <a:rPr lang="en-US" sz="3600" dirty="0" smtClean="0"/>
              <a:t>1.For a particular target, T, from the dataset, train multiple models, including T in some only.</a:t>
            </a:r>
          </a:p>
          <a:p>
            <a:r>
              <a:rPr lang="en-US" sz="3600" dirty="0" smtClean="0"/>
              <a:t>3. Identify and extract parameters from these models.</a:t>
            </a:r>
          </a:p>
          <a:p>
            <a:r>
              <a:rPr lang="en-US" sz="3600" dirty="0" smtClean="0"/>
              <a:t>4. Build new model, A, based on parameters, with class attributes being whether T was used in training model or not.</a:t>
            </a:r>
          </a:p>
          <a:p>
            <a:r>
              <a:rPr lang="en-US" sz="3600" dirty="0" smtClean="0"/>
              <a:t>5. Extract original model parameters and use it as query to A to determine if T was in original training set.</a:t>
            </a:r>
            <a:endParaRPr lang="en-US" sz="3600" dirty="0"/>
          </a:p>
        </p:txBody>
      </p:sp>
      <p:sp>
        <p:nvSpPr>
          <p:cNvPr id="70" name="TextBox 69"/>
          <p:cNvSpPr txBox="1"/>
          <p:nvPr/>
        </p:nvSpPr>
        <p:spPr>
          <a:xfrm>
            <a:off x="10303527" y="20824369"/>
            <a:ext cx="9671748" cy="4524315"/>
          </a:xfrm>
          <a:prstGeom prst="rect">
            <a:avLst/>
          </a:prstGeom>
          <a:noFill/>
          <a:ln>
            <a:noFill/>
          </a:ln>
        </p:spPr>
        <p:txBody>
          <a:bodyPr wrap="square" rtlCol="0">
            <a:spAutoFit/>
          </a:bodyPr>
          <a:lstStyle/>
          <a:p>
            <a:pPr marL="571500" indent="-571500">
              <a:buFontTx/>
              <a:buChar char="-"/>
            </a:pPr>
            <a:r>
              <a:rPr lang="en-US" sz="3600" dirty="0" smtClean="0"/>
              <a:t>Examine and identify published ML models that are trained on sensitive information.</a:t>
            </a:r>
          </a:p>
          <a:p>
            <a:pPr marL="571500" indent="-571500">
              <a:buFontTx/>
              <a:buChar char="-"/>
            </a:pPr>
            <a:endParaRPr lang="en-US" sz="3600" dirty="0"/>
          </a:p>
          <a:p>
            <a:pPr marL="571500" indent="-571500">
              <a:buFontTx/>
              <a:buChar char="-"/>
            </a:pPr>
            <a:r>
              <a:rPr lang="en-US" sz="3600" dirty="0" smtClean="0"/>
              <a:t>Attempt to recover information from released ML model through:</a:t>
            </a:r>
          </a:p>
          <a:p>
            <a:pPr marL="1800454" lvl="1" indent="-571500">
              <a:buFontTx/>
              <a:buChar char="-"/>
            </a:pPr>
            <a:r>
              <a:rPr lang="en-US" sz="3600" dirty="0" smtClean="0"/>
              <a:t>Constructing predictive queries.</a:t>
            </a:r>
          </a:p>
          <a:p>
            <a:pPr marL="1800454" lvl="1" indent="-571500">
              <a:buFontTx/>
              <a:buChar char="-"/>
            </a:pPr>
            <a:r>
              <a:rPr lang="en-US" sz="3600" dirty="0" smtClean="0"/>
              <a:t>Using steps described on the left.</a:t>
            </a:r>
          </a:p>
          <a:p>
            <a:pPr marL="571500" indent="-571500">
              <a:buFontTx/>
              <a:buChar char="-"/>
            </a:pPr>
            <a:endParaRPr lang="en-US" sz="36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50113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a="http://schemas.openxmlformats.org/drawingml/2006/main"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757</TotalTime>
  <Words>464</Words>
  <Application>Microsoft Macintosh PowerPoint</Application>
  <PresentationFormat>Custom</PresentationFormat>
  <Paragraphs>31</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Einar Horn</dc:creator>
  <cp:lastModifiedBy>Ignatius Ian</cp:lastModifiedBy>
  <cp:revision>43</cp:revision>
  <dcterms:created xsi:type="dcterms:W3CDTF">2016-04-25T03:49:10Z</dcterms:created>
  <dcterms:modified xsi:type="dcterms:W3CDTF">2016-04-25T04:03:40Z</dcterms:modified>
</cp:coreProperties>
</file>