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0116800" cy="31089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2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319941" y="685800"/>
            <a:ext cx="2218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685800"/>
            <a:ext cx="22193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22”x34”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758" y="4500542"/>
            <a:ext cx="18745200" cy="12406799"/>
          </a:xfrm>
          <a:prstGeom prst="rect">
            <a:avLst/>
          </a:prstGeom>
        </p:spPr>
        <p:txBody>
          <a:bodyPr lIns="318300" tIns="318300" rIns="318300" bIns="318300" anchor="b" anchorCtr="0"/>
          <a:lstStyle>
            <a:lvl1pPr lvl="0" algn="ctr">
              <a:spcBef>
                <a:spcPts val="0"/>
              </a:spcBef>
              <a:buSzPct val="100000"/>
              <a:defRPr sz="18100"/>
            </a:lvl1pPr>
            <a:lvl2pPr lvl="1" algn="ctr">
              <a:spcBef>
                <a:spcPts val="0"/>
              </a:spcBef>
              <a:buSzPct val="100000"/>
              <a:defRPr sz="18100"/>
            </a:lvl2pPr>
            <a:lvl3pPr lvl="2" algn="ctr">
              <a:spcBef>
                <a:spcPts val="0"/>
              </a:spcBef>
              <a:buSzPct val="100000"/>
              <a:defRPr sz="18100"/>
            </a:lvl3pPr>
            <a:lvl4pPr lvl="3" algn="ctr">
              <a:spcBef>
                <a:spcPts val="0"/>
              </a:spcBef>
              <a:buSzPct val="100000"/>
              <a:defRPr sz="18100"/>
            </a:lvl4pPr>
            <a:lvl5pPr lvl="4" algn="ctr">
              <a:spcBef>
                <a:spcPts val="0"/>
              </a:spcBef>
              <a:buSzPct val="100000"/>
              <a:defRPr sz="18100"/>
            </a:lvl5pPr>
            <a:lvl6pPr lvl="5" algn="ctr">
              <a:spcBef>
                <a:spcPts val="0"/>
              </a:spcBef>
              <a:buSzPct val="100000"/>
              <a:defRPr sz="18100"/>
            </a:lvl6pPr>
            <a:lvl7pPr lvl="6" algn="ctr">
              <a:spcBef>
                <a:spcPts val="0"/>
              </a:spcBef>
              <a:buSzPct val="100000"/>
              <a:defRPr sz="18100"/>
            </a:lvl7pPr>
            <a:lvl8pPr lvl="7" algn="ctr">
              <a:spcBef>
                <a:spcPts val="0"/>
              </a:spcBef>
              <a:buSzPct val="100000"/>
              <a:defRPr sz="18100"/>
            </a:lvl8pPr>
            <a:lvl9pPr lvl="8" algn="ctr">
              <a:spcBef>
                <a:spcPts val="0"/>
              </a:spcBef>
              <a:buSzPct val="100000"/>
              <a:defRPr sz="181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739" y="17130711"/>
            <a:ext cx="18745200" cy="4790700"/>
          </a:xfrm>
          <a:prstGeom prst="rect">
            <a:avLst/>
          </a:prstGeom>
        </p:spPr>
        <p:txBody>
          <a:bodyPr lIns="318300" tIns="318300" rIns="318300" bIns="3183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9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9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9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9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9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9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9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9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9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8639407" y="28186554"/>
            <a:ext cx="1207200" cy="2379000"/>
          </a:xfrm>
          <a:prstGeom prst="rect">
            <a:avLst/>
          </a:prstGeom>
        </p:spPr>
        <p:txBody>
          <a:bodyPr lIns="318300" tIns="318300" rIns="318300" bIns="3183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739" y="6685911"/>
            <a:ext cx="18745200" cy="11868299"/>
          </a:xfrm>
          <a:prstGeom prst="rect">
            <a:avLst/>
          </a:prstGeom>
        </p:spPr>
        <p:txBody>
          <a:bodyPr lIns="318300" tIns="318300" rIns="318300" bIns="318300" anchor="b" anchorCtr="0"/>
          <a:lstStyle>
            <a:lvl1pPr lvl="0" algn="ctr">
              <a:spcBef>
                <a:spcPts val="0"/>
              </a:spcBef>
              <a:buSzPct val="100000"/>
              <a:defRPr sz="41800"/>
            </a:lvl1pPr>
            <a:lvl2pPr lvl="1" algn="ctr">
              <a:spcBef>
                <a:spcPts val="0"/>
              </a:spcBef>
              <a:buSzPct val="100000"/>
              <a:defRPr sz="41800"/>
            </a:lvl2pPr>
            <a:lvl3pPr lvl="2" algn="ctr">
              <a:spcBef>
                <a:spcPts val="0"/>
              </a:spcBef>
              <a:buSzPct val="100000"/>
              <a:defRPr sz="41800"/>
            </a:lvl3pPr>
            <a:lvl4pPr lvl="3" algn="ctr">
              <a:spcBef>
                <a:spcPts val="0"/>
              </a:spcBef>
              <a:buSzPct val="100000"/>
              <a:defRPr sz="41800"/>
            </a:lvl4pPr>
            <a:lvl5pPr lvl="4" algn="ctr">
              <a:spcBef>
                <a:spcPts val="0"/>
              </a:spcBef>
              <a:buSzPct val="100000"/>
              <a:defRPr sz="41800"/>
            </a:lvl5pPr>
            <a:lvl6pPr lvl="5" algn="ctr">
              <a:spcBef>
                <a:spcPts val="0"/>
              </a:spcBef>
              <a:buSzPct val="100000"/>
              <a:defRPr sz="41800"/>
            </a:lvl6pPr>
            <a:lvl7pPr lvl="6" algn="ctr">
              <a:spcBef>
                <a:spcPts val="0"/>
              </a:spcBef>
              <a:buSzPct val="100000"/>
              <a:defRPr sz="41800"/>
            </a:lvl7pPr>
            <a:lvl8pPr lvl="7" algn="ctr">
              <a:spcBef>
                <a:spcPts val="0"/>
              </a:spcBef>
              <a:buSzPct val="100000"/>
              <a:defRPr sz="41800"/>
            </a:lvl8pPr>
            <a:lvl9pPr lvl="8" algn="ctr">
              <a:spcBef>
                <a:spcPts val="0"/>
              </a:spcBef>
              <a:buSzPct val="100000"/>
              <a:defRPr sz="4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739" y="19053448"/>
            <a:ext cx="18745200" cy="7862700"/>
          </a:xfrm>
          <a:prstGeom prst="rect">
            <a:avLst/>
          </a:prstGeom>
        </p:spPr>
        <p:txBody>
          <a:bodyPr lIns="318300" tIns="318300" rIns="318300" bIns="3183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8639407" y="28186554"/>
            <a:ext cx="1207200" cy="2379000"/>
          </a:xfrm>
          <a:prstGeom prst="rect">
            <a:avLst/>
          </a:prstGeom>
        </p:spPr>
        <p:txBody>
          <a:bodyPr lIns="318300" tIns="318300" rIns="318300" bIns="3183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8639407" y="28186554"/>
            <a:ext cx="1207200" cy="2379000"/>
          </a:xfrm>
          <a:prstGeom prst="rect">
            <a:avLst/>
          </a:prstGeom>
        </p:spPr>
        <p:txBody>
          <a:bodyPr lIns="318300" tIns="318300" rIns="318300" bIns="3183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85739" y="13000693"/>
            <a:ext cx="18745200" cy="5088299"/>
          </a:xfrm>
          <a:prstGeom prst="rect">
            <a:avLst/>
          </a:prstGeom>
        </p:spPr>
        <p:txBody>
          <a:bodyPr lIns="318300" tIns="318300" rIns="318300" bIns="318300" anchor="ctr" anchorCtr="0"/>
          <a:lstStyle>
            <a:lvl1pPr lvl="0" algn="ctr">
              <a:spcBef>
                <a:spcPts val="0"/>
              </a:spcBef>
              <a:buSzPct val="100000"/>
              <a:defRPr sz="12500"/>
            </a:lvl1pPr>
            <a:lvl2pPr lvl="1" algn="ctr">
              <a:spcBef>
                <a:spcPts val="0"/>
              </a:spcBef>
              <a:buSzPct val="100000"/>
              <a:defRPr sz="12500"/>
            </a:lvl2pPr>
            <a:lvl3pPr lvl="2" algn="ctr">
              <a:spcBef>
                <a:spcPts val="0"/>
              </a:spcBef>
              <a:buSzPct val="100000"/>
              <a:defRPr sz="12500"/>
            </a:lvl3pPr>
            <a:lvl4pPr lvl="3" algn="ctr">
              <a:spcBef>
                <a:spcPts val="0"/>
              </a:spcBef>
              <a:buSzPct val="100000"/>
              <a:defRPr sz="12500"/>
            </a:lvl4pPr>
            <a:lvl5pPr lvl="4" algn="ctr">
              <a:spcBef>
                <a:spcPts val="0"/>
              </a:spcBef>
              <a:buSzPct val="100000"/>
              <a:defRPr sz="12500"/>
            </a:lvl5pPr>
            <a:lvl6pPr lvl="5" algn="ctr">
              <a:spcBef>
                <a:spcPts val="0"/>
              </a:spcBef>
              <a:buSzPct val="100000"/>
              <a:defRPr sz="12500"/>
            </a:lvl6pPr>
            <a:lvl7pPr lvl="6" algn="ctr">
              <a:spcBef>
                <a:spcPts val="0"/>
              </a:spcBef>
              <a:buSzPct val="100000"/>
              <a:defRPr sz="12500"/>
            </a:lvl7pPr>
            <a:lvl8pPr lvl="7" algn="ctr">
              <a:spcBef>
                <a:spcPts val="0"/>
              </a:spcBef>
              <a:buSzPct val="100000"/>
              <a:defRPr sz="12500"/>
            </a:lvl8pPr>
            <a:lvl9pPr lvl="8" algn="ctr">
              <a:spcBef>
                <a:spcPts val="0"/>
              </a:spcBef>
              <a:buSzPct val="100000"/>
              <a:defRPr sz="125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8639407" y="28186554"/>
            <a:ext cx="1207200" cy="2379000"/>
          </a:xfrm>
          <a:prstGeom prst="rect">
            <a:avLst/>
          </a:prstGeom>
        </p:spPr>
        <p:txBody>
          <a:bodyPr lIns="318300" tIns="318300" rIns="318300" bIns="3183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85739" y="2689928"/>
            <a:ext cx="18745200" cy="3461700"/>
          </a:xfrm>
          <a:prstGeom prst="rect">
            <a:avLst/>
          </a:prstGeom>
        </p:spPr>
        <p:txBody>
          <a:bodyPr lIns="318300" tIns="318300" rIns="318300" bIns="3183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85739" y="6966071"/>
            <a:ext cx="18745200" cy="20650200"/>
          </a:xfrm>
          <a:prstGeom prst="rect">
            <a:avLst/>
          </a:prstGeom>
        </p:spPr>
        <p:txBody>
          <a:bodyPr lIns="318300" tIns="318300" rIns="318300" bIns="3183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8639407" y="28186554"/>
            <a:ext cx="1207200" cy="2379000"/>
          </a:xfrm>
          <a:prstGeom prst="rect">
            <a:avLst/>
          </a:prstGeom>
        </p:spPr>
        <p:txBody>
          <a:bodyPr lIns="318300" tIns="318300" rIns="318300" bIns="3183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739" y="2689928"/>
            <a:ext cx="18745200" cy="3461700"/>
          </a:xfrm>
          <a:prstGeom prst="rect">
            <a:avLst/>
          </a:prstGeom>
        </p:spPr>
        <p:txBody>
          <a:bodyPr lIns="318300" tIns="318300" rIns="318300" bIns="3183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740" y="6966071"/>
            <a:ext cx="8799900" cy="20650200"/>
          </a:xfrm>
          <a:prstGeom prst="rect">
            <a:avLst/>
          </a:prstGeom>
        </p:spPr>
        <p:txBody>
          <a:bodyPr lIns="318300" tIns="318300" rIns="318300" bIns="318300" anchor="t" anchorCtr="0"/>
          <a:lstStyle>
            <a:lvl1pPr lvl="0">
              <a:spcBef>
                <a:spcPts val="0"/>
              </a:spcBef>
              <a:buSzPct val="100000"/>
              <a:defRPr sz="49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10631279" y="6966071"/>
            <a:ext cx="8799899" cy="20650200"/>
          </a:xfrm>
          <a:prstGeom prst="rect">
            <a:avLst/>
          </a:prstGeom>
        </p:spPr>
        <p:txBody>
          <a:bodyPr lIns="318300" tIns="318300" rIns="318300" bIns="318300" anchor="t" anchorCtr="0"/>
          <a:lstStyle>
            <a:lvl1pPr lvl="0">
              <a:spcBef>
                <a:spcPts val="0"/>
              </a:spcBef>
              <a:buSzPct val="100000"/>
              <a:defRPr sz="49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8639407" y="28186554"/>
            <a:ext cx="1207200" cy="2379000"/>
          </a:xfrm>
          <a:prstGeom prst="rect">
            <a:avLst/>
          </a:prstGeom>
        </p:spPr>
        <p:txBody>
          <a:bodyPr lIns="318300" tIns="318300" rIns="318300" bIns="3183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739" y="2689928"/>
            <a:ext cx="18745200" cy="3461700"/>
          </a:xfrm>
          <a:prstGeom prst="rect">
            <a:avLst/>
          </a:prstGeom>
        </p:spPr>
        <p:txBody>
          <a:bodyPr lIns="318300" tIns="318300" rIns="318300" bIns="3183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8639407" y="28186554"/>
            <a:ext cx="1207200" cy="2379000"/>
          </a:xfrm>
          <a:prstGeom prst="rect">
            <a:avLst/>
          </a:prstGeom>
        </p:spPr>
        <p:txBody>
          <a:bodyPr lIns="318300" tIns="318300" rIns="318300" bIns="3183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85739" y="3358293"/>
            <a:ext cx="6177600" cy="4567799"/>
          </a:xfrm>
          <a:prstGeom prst="rect">
            <a:avLst/>
          </a:prstGeom>
        </p:spPr>
        <p:txBody>
          <a:bodyPr lIns="318300" tIns="318300" rIns="318300" bIns="318300" anchor="b" anchorCtr="0"/>
          <a:lstStyle>
            <a:lvl1pPr lvl="0">
              <a:spcBef>
                <a:spcPts val="0"/>
              </a:spcBef>
              <a:buSzPct val="100000"/>
              <a:defRPr sz="8400"/>
            </a:lvl1pPr>
            <a:lvl2pPr lvl="1">
              <a:spcBef>
                <a:spcPts val="0"/>
              </a:spcBef>
              <a:buSzPct val="100000"/>
              <a:defRPr sz="8400"/>
            </a:lvl2pPr>
            <a:lvl3pPr lvl="2">
              <a:spcBef>
                <a:spcPts val="0"/>
              </a:spcBef>
              <a:buSzPct val="100000"/>
              <a:defRPr sz="8400"/>
            </a:lvl3pPr>
            <a:lvl4pPr lvl="3">
              <a:spcBef>
                <a:spcPts val="0"/>
              </a:spcBef>
              <a:buSzPct val="100000"/>
              <a:defRPr sz="8400"/>
            </a:lvl4pPr>
            <a:lvl5pPr lvl="4">
              <a:spcBef>
                <a:spcPts val="0"/>
              </a:spcBef>
              <a:buSzPct val="100000"/>
              <a:defRPr sz="8400"/>
            </a:lvl5pPr>
            <a:lvl6pPr lvl="5">
              <a:spcBef>
                <a:spcPts val="0"/>
              </a:spcBef>
              <a:buSzPct val="100000"/>
              <a:defRPr sz="8400"/>
            </a:lvl6pPr>
            <a:lvl7pPr lvl="6">
              <a:spcBef>
                <a:spcPts val="0"/>
              </a:spcBef>
              <a:buSzPct val="100000"/>
              <a:defRPr sz="8400"/>
            </a:lvl7pPr>
            <a:lvl8pPr lvl="7">
              <a:spcBef>
                <a:spcPts val="0"/>
              </a:spcBef>
              <a:buSzPct val="100000"/>
              <a:defRPr sz="8400"/>
            </a:lvl8pPr>
            <a:lvl9pPr lvl="8">
              <a:spcBef>
                <a:spcPts val="0"/>
              </a:spcBef>
              <a:buSzPct val="100000"/>
              <a:defRPr sz="8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739" y="8399360"/>
            <a:ext cx="6177600" cy="19217699"/>
          </a:xfrm>
          <a:prstGeom prst="rect">
            <a:avLst/>
          </a:prstGeom>
        </p:spPr>
        <p:txBody>
          <a:bodyPr lIns="318300" tIns="318300" rIns="318300" bIns="318300" anchor="t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8639407" y="28186554"/>
            <a:ext cx="1207200" cy="2379000"/>
          </a:xfrm>
          <a:prstGeom prst="rect">
            <a:avLst/>
          </a:prstGeom>
        </p:spPr>
        <p:txBody>
          <a:bodyPr lIns="318300" tIns="318300" rIns="318300" bIns="3183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078550" y="2720906"/>
            <a:ext cx="14009100" cy="24726600"/>
          </a:xfrm>
          <a:prstGeom prst="rect">
            <a:avLst/>
          </a:prstGeom>
        </p:spPr>
        <p:txBody>
          <a:bodyPr lIns="318300" tIns="318300" rIns="318300" bIns="318300" anchor="ctr" anchorCtr="0"/>
          <a:lstStyle>
            <a:lvl1pPr lvl="0">
              <a:spcBef>
                <a:spcPts val="0"/>
              </a:spcBef>
              <a:buSzPct val="100000"/>
              <a:defRPr sz="16700"/>
            </a:lvl1pPr>
            <a:lvl2pPr lvl="1">
              <a:spcBef>
                <a:spcPts val="0"/>
              </a:spcBef>
              <a:buSzPct val="100000"/>
              <a:defRPr sz="16700"/>
            </a:lvl2pPr>
            <a:lvl3pPr lvl="2">
              <a:spcBef>
                <a:spcPts val="0"/>
              </a:spcBef>
              <a:buSzPct val="100000"/>
              <a:defRPr sz="16700"/>
            </a:lvl3pPr>
            <a:lvl4pPr lvl="3">
              <a:spcBef>
                <a:spcPts val="0"/>
              </a:spcBef>
              <a:buSzPct val="100000"/>
              <a:defRPr sz="16700"/>
            </a:lvl4pPr>
            <a:lvl5pPr lvl="4">
              <a:spcBef>
                <a:spcPts val="0"/>
              </a:spcBef>
              <a:buSzPct val="100000"/>
              <a:defRPr sz="16700"/>
            </a:lvl5pPr>
            <a:lvl6pPr lvl="5">
              <a:spcBef>
                <a:spcPts val="0"/>
              </a:spcBef>
              <a:buSzPct val="100000"/>
              <a:defRPr sz="16700"/>
            </a:lvl6pPr>
            <a:lvl7pPr lvl="6">
              <a:spcBef>
                <a:spcPts val="0"/>
              </a:spcBef>
              <a:buSzPct val="100000"/>
              <a:defRPr sz="16700"/>
            </a:lvl7pPr>
            <a:lvl8pPr lvl="7">
              <a:spcBef>
                <a:spcPts val="0"/>
              </a:spcBef>
              <a:buSzPct val="100000"/>
              <a:defRPr sz="16700"/>
            </a:lvl8pPr>
            <a:lvl9pPr lvl="8">
              <a:spcBef>
                <a:spcPts val="0"/>
              </a:spcBef>
              <a:buSzPct val="100000"/>
              <a:defRPr sz="167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8639407" y="28186554"/>
            <a:ext cx="1207200" cy="2379000"/>
          </a:xfrm>
          <a:prstGeom prst="rect">
            <a:avLst/>
          </a:prstGeom>
        </p:spPr>
        <p:txBody>
          <a:bodyPr lIns="318300" tIns="318300" rIns="318300" bIns="3183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0058400" y="-755"/>
            <a:ext cx="10058400" cy="310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318300" tIns="318300" rIns="318300" bIns="3183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84100" y="7453857"/>
            <a:ext cx="8899500" cy="8959800"/>
          </a:xfrm>
          <a:prstGeom prst="rect">
            <a:avLst/>
          </a:prstGeom>
        </p:spPr>
        <p:txBody>
          <a:bodyPr lIns="318300" tIns="318300" rIns="318300" bIns="318300" anchor="b" anchorCtr="0"/>
          <a:lstStyle>
            <a:lvl1pPr lvl="0" algn="ctr">
              <a:spcBef>
                <a:spcPts val="0"/>
              </a:spcBef>
              <a:buSzPct val="100000"/>
              <a:defRPr sz="14600"/>
            </a:lvl1pPr>
            <a:lvl2pPr lvl="1" algn="ctr">
              <a:spcBef>
                <a:spcPts val="0"/>
              </a:spcBef>
              <a:buSzPct val="100000"/>
              <a:defRPr sz="14600"/>
            </a:lvl2pPr>
            <a:lvl3pPr lvl="2" algn="ctr">
              <a:spcBef>
                <a:spcPts val="0"/>
              </a:spcBef>
              <a:buSzPct val="100000"/>
              <a:defRPr sz="14600"/>
            </a:lvl3pPr>
            <a:lvl4pPr lvl="3" algn="ctr">
              <a:spcBef>
                <a:spcPts val="0"/>
              </a:spcBef>
              <a:buSzPct val="100000"/>
              <a:defRPr sz="14600"/>
            </a:lvl4pPr>
            <a:lvl5pPr lvl="4" algn="ctr">
              <a:spcBef>
                <a:spcPts val="0"/>
              </a:spcBef>
              <a:buSzPct val="100000"/>
              <a:defRPr sz="14600"/>
            </a:lvl5pPr>
            <a:lvl6pPr lvl="5" algn="ctr">
              <a:spcBef>
                <a:spcPts val="0"/>
              </a:spcBef>
              <a:buSzPct val="100000"/>
              <a:defRPr sz="14600"/>
            </a:lvl6pPr>
            <a:lvl7pPr lvl="6" algn="ctr">
              <a:spcBef>
                <a:spcPts val="0"/>
              </a:spcBef>
              <a:buSzPct val="100000"/>
              <a:defRPr sz="14600"/>
            </a:lvl7pPr>
            <a:lvl8pPr lvl="7" algn="ctr">
              <a:spcBef>
                <a:spcPts val="0"/>
              </a:spcBef>
              <a:buSzPct val="100000"/>
              <a:defRPr sz="14600"/>
            </a:lvl8pPr>
            <a:lvl9pPr lvl="8" algn="ctr">
              <a:spcBef>
                <a:spcPts val="0"/>
              </a:spcBef>
              <a:buSzPct val="100000"/>
              <a:defRPr sz="14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584100" y="16943031"/>
            <a:ext cx="8899500" cy="7465500"/>
          </a:xfrm>
          <a:prstGeom prst="rect">
            <a:avLst/>
          </a:prstGeom>
        </p:spPr>
        <p:txBody>
          <a:bodyPr lIns="318300" tIns="318300" rIns="318300" bIns="3183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3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0866900" y="4376631"/>
            <a:ext cx="8441400" cy="22334700"/>
          </a:xfrm>
          <a:prstGeom prst="rect">
            <a:avLst/>
          </a:prstGeom>
        </p:spPr>
        <p:txBody>
          <a:bodyPr lIns="318300" tIns="318300" rIns="318300" bIns="3183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8639407" y="28186554"/>
            <a:ext cx="1207200" cy="2379000"/>
          </a:xfrm>
          <a:prstGeom prst="rect">
            <a:avLst/>
          </a:prstGeom>
        </p:spPr>
        <p:txBody>
          <a:bodyPr lIns="318300" tIns="318300" rIns="318300" bIns="3183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739" y="25571475"/>
            <a:ext cx="13197300" cy="3657600"/>
          </a:xfrm>
          <a:prstGeom prst="rect">
            <a:avLst/>
          </a:prstGeom>
        </p:spPr>
        <p:txBody>
          <a:bodyPr lIns="318300" tIns="318300" rIns="318300" bIns="3183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8639407" y="28186554"/>
            <a:ext cx="1207200" cy="2379000"/>
          </a:xfrm>
          <a:prstGeom prst="rect">
            <a:avLst/>
          </a:prstGeom>
        </p:spPr>
        <p:txBody>
          <a:bodyPr lIns="318300" tIns="318300" rIns="318300" bIns="3183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739" y="2689928"/>
            <a:ext cx="18745200" cy="3461700"/>
          </a:xfrm>
          <a:prstGeom prst="rect">
            <a:avLst/>
          </a:prstGeom>
          <a:noFill/>
          <a:ln>
            <a:noFill/>
          </a:ln>
        </p:spPr>
        <p:txBody>
          <a:bodyPr lIns="318300" tIns="318300" rIns="318300" bIns="3183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9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9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9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9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9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9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9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9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9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739" y="6966071"/>
            <a:ext cx="18745200" cy="20650200"/>
          </a:xfrm>
          <a:prstGeom prst="rect">
            <a:avLst/>
          </a:prstGeom>
          <a:noFill/>
          <a:ln>
            <a:noFill/>
          </a:ln>
        </p:spPr>
        <p:txBody>
          <a:bodyPr lIns="318300" tIns="318300" rIns="318300" bIns="3183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5600"/>
              </a:spcAft>
              <a:buClr>
                <a:schemeClr val="dk2"/>
              </a:buClr>
              <a:buSzPct val="100000"/>
              <a:defRPr sz="63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5600"/>
              </a:spcAft>
              <a:buClr>
                <a:schemeClr val="dk2"/>
              </a:buClr>
              <a:buSzPct val="100000"/>
              <a:defRPr sz="4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5600"/>
              </a:spcAft>
              <a:buClr>
                <a:schemeClr val="dk2"/>
              </a:buClr>
              <a:buSzPct val="100000"/>
              <a:defRPr sz="4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5600"/>
              </a:spcAft>
              <a:buClr>
                <a:schemeClr val="dk2"/>
              </a:buClr>
              <a:buSzPct val="100000"/>
              <a:defRPr sz="4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5600"/>
              </a:spcAft>
              <a:buClr>
                <a:schemeClr val="dk2"/>
              </a:buClr>
              <a:buSzPct val="100000"/>
              <a:defRPr sz="4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5600"/>
              </a:spcAft>
              <a:buClr>
                <a:schemeClr val="dk2"/>
              </a:buClr>
              <a:buSzPct val="100000"/>
              <a:defRPr sz="4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5600"/>
              </a:spcAft>
              <a:buClr>
                <a:schemeClr val="dk2"/>
              </a:buClr>
              <a:buSzPct val="100000"/>
              <a:defRPr sz="4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5600"/>
              </a:spcAft>
              <a:buClr>
                <a:schemeClr val="dk2"/>
              </a:buClr>
              <a:buSzPct val="100000"/>
              <a:defRPr sz="4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5600"/>
              </a:spcAft>
              <a:buClr>
                <a:schemeClr val="dk2"/>
              </a:buClr>
              <a:buSzPct val="100000"/>
              <a:defRPr sz="4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8639407" y="28186554"/>
            <a:ext cx="1207200" cy="2379000"/>
          </a:xfrm>
          <a:prstGeom prst="rect">
            <a:avLst/>
          </a:prstGeom>
          <a:noFill/>
          <a:ln>
            <a:noFill/>
          </a:ln>
        </p:spPr>
        <p:txBody>
          <a:bodyPr lIns="318300" tIns="318300" rIns="318300" bIns="3183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3500">
                <a:solidFill>
                  <a:schemeClr val="dk2"/>
                </a:solidFill>
              </a:rPr>
              <a:t>‹#›</a:t>
            </a:fld>
            <a:endParaRPr lang="en" sz="35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49" y="10942450"/>
            <a:ext cx="5172976" cy="387973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9879225" y="0"/>
            <a:ext cx="241500" cy="310896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-3925" y="3068425"/>
            <a:ext cx="241500" cy="27956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29935200"/>
            <a:ext cx="20116800" cy="11544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0" y="0"/>
            <a:ext cx="20116800" cy="33909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28585" y="0"/>
            <a:ext cx="5888214" cy="339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3351278" cy="33908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3679825" y="1235750"/>
            <a:ext cx="15464400" cy="18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latin typeface="Cambria"/>
                <a:ea typeface="Cambria"/>
                <a:cs typeface="Cambria"/>
                <a:sym typeface="Cambria"/>
              </a:rPr>
              <a:t>Mentor: </a:t>
            </a:r>
            <a:r>
              <a:rPr lang="en" sz="3600">
                <a:latin typeface="Cambria"/>
                <a:ea typeface="Cambria"/>
                <a:cs typeface="Cambria"/>
                <a:sym typeface="Cambria"/>
              </a:rPr>
              <a:t>Wen Huang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Cambria"/>
                <a:ea typeface="Cambria"/>
                <a:cs typeface="Cambria"/>
                <a:sym typeface="Cambria"/>
              </a:rPr>
              <a:t>PI:</a:t>
            </a:r>
            <a:r>
              <a:rPr lang="en" sz="3600">
                <a:latin typeface="Cambria"/>
                <a:ea typeface="Cambria"/>
                <a:cs typeface="Cambria"/>
                <a:sym typeface="Cambria"/>
              </a:rPr>
              <a:t> Professor Xiuling Li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>
                <a:latin typeface="Cambria"/>
                <a:ea typeface="Cambria"/>
                <a:cs typeface="Cambria"/>
                <a:sym typeface="Cambria"/>
              </a:rPr>
              <a:t>Mentees: </a:t>
            </a:r>
            <a:r>
              <a:rPr lang="en" sz="3600">
                <a:latin typeface="Cambria"/>
                <a:ea typeface="Cambria"/>
                <a:cs typeface="Cambria"/>
                <a:sym typeface="Cambria"/>
              </a:rPr>
              <a:t>Qingyi Wang, Mark Kraman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91649" y="5903325"/>
            <a:ext cx="5888225" cy="463586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16849762" y="5987225"/>
            <a:ext cx="2934300" cy="43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i="1"/>
              <a:t>Image to the left: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i="1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This image shows an inductor sample after it has been  rolled up. The inner diameter of this devices is in the range of 20 μm.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i="1"/>
              <a:t>Image credit: Wen Huang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12939500" y="15715725"/>
            <a:ext cx="6595200" cy="561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rtl="0">
              <a:spcBef>
                <a:spcPts val="0"/>
              </a:spcBef>
              <a:buSzPct val="100000"/>
              <a:buFont typeface="Cambria"/>
              <a:buChar char="❏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High Power Density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Cambria"/>
              <a:buChar char="❏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Low On-Chip Footprint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Cambria"/>
              <a:buChar char="❏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CMOS Compatible Fabrication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Cambria"/>
              <a:buChar char="❏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High Mutual Inductance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Cambria"/>
              <a:buChar char="❏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Minimal Unintended Substrate Coupling  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Cambria"/>
              <a:buChar char="❏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Mechanically strong, relative to current alternative 3D devices 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1615200" y="4081033"/>
            <a:ext cx="16886400" cy="14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6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 Rolled-Up Membrane Technology </a:t>
            </a:r>
            <a:r>
              <a:rPr lang="en" sz="6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(S-RuM)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62850" y="10951575"/>
            <a:ext cx="7257249" cy="38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7575" y="30078074"/>
            <a:ext cx="5140835" cy="87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MNTLlogotype_RGB_blue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402749" y="29935225"/>
            <a:ext cx="2476475" cy="11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5643525" y="30150000"/>
            <a:ext cx="11759100" cy="7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Our greatest gratitude towards our mentor Wen Huang, Professor Xiuling Li, the entire S-RuM group , MNTL staff, and P.U.R.E for their attention  and guidance. Finally, thank you to NSF EEC 1449548 for making this work possible. </a:t>
            </a:r>
            <a:br>
              <a:rPr lang="en" sz="1800">
                <a:latin typeface="Cambria"/>
                <a:ea typeface="Cambria"/>
                <a:cs typeface="Cambria"/>
                <a:sym typeface="Cambria"/>
              </a:rPr>
            </a:br>
            <a:endParaRPr lang="en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3679825" y="239400"/>
            <a:ext cx="6258000" cy="14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>
                <a:latin typeface="Cambria"/>
                <a:ea typeface="Cambria"/>
                <a:cs typeface="Cambria"/>
                <a:sym typeface="Cambria"/>
              </a:rPr>
              <a:t>UIUC PURE</a:t>
            </a:r>
          </a:p>
        </p:txBody>
      </p:sp>
      <p:grpSp>
        <p:nvGrpSpPr>
          <p:cNvPr id="71" name="Shape 71"/>
          <p:cNvGrpSpPr/>
          <p:nvPr/>
        </p:nvGrpSpPr>
        <p:grpSpPr>
          <a:xfrm>
            <a:off x="582050" y="6031812"/>
            <a:ext cx="10167000" cy="5120587"/>
            <a:chOff x="711700" y="6048212"/>
            <a:chExt cx="10167000" cy="5120587"/>
          </a:xfrm>
        </p:grpSpPr>
        <p:sp>
          <p:nvSpPr>
            <p:cNvPr id="72" name="Shape 72"/>
            <p:cNvSpPr txBox="1"/>
            <p:nvPr/>
          </p:nvSpPr>
          <p:spPr>
            <a:xfrm>
              <a:off x="711700" y="7273300"/>
              <a:ext cx="10167000" cy="389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457200" lvl="0" indent="-69850" rtl="0">
                <a:lnSpc>
                  <a:spcPct val="115000"/>
                </a:lnSpc>
                <a:spcBef>
                  <a:spcPts val="0"/>
                </a:spcBef>
                <a:buClr>
                  <a:schemeClr val="dk1"/>
                </a:buClr>
                <a:buSzPct val="30555"/>
                <a:buFont typeface="Arial"/>
                <a:buNone/>
              </a:pPr>
              <a:r>
                <a:rPr lang="en" sz="3600">
                  <a:latin typeface="Cambria"/>
                  <a:ea typeface="Cambria"/>
                  <a:cs typeface="Cambria"/>
                  <a:sym typeface="Cambria"/>
                </a:rPr>
                <a:t>The S-RuM  platform technology utilizes an  oppositely-strained thin film Si</a:t>
              </a:r>
              <a:r>
                <a:rPr lang="en" sz="3600" baseline="-25000">
                  <a:latin typeface="Cambria"/>
                  <a:ea typeface="Cambria"/>
                  <a:cs typeface="Cambria"/>
                  <a:sym typeface="Cambria"/>
                </a:rPr>
                <a:t>x</a:t>
              </a:r>
              <a:r>
                <a:rPr lang="en" sz="3600">
                  <a:latin typeface="Cambria"/>
                  <a:ea typeface="Cambria"/>
                  <a:cs typeface="Cambria"/>
                  <a:sym typeface="Cambria"/>
                </a:rPr>
                <a:t>N</a:t>
              </a:r>
              <a:r>
                <a:rPr lang="en" sz="3600" baseline="-25000">
                  <a:latin typeface="Cambria"/>
                  <a:ea typeface="Cambria"/>
                  <a:cs typeface="Cambria"/>
                  <a:sym typeface="Cambria"/>
                </a:rPr>
                <a:t>y</a:t>
              </a:r>
              <a:r>
                <a:rPr lang="en" sz="3600">
                  <a:latin typeface="Cambria"/>
                  <a:ea typeface="Cambria"/>
                  <a:cs typeface="Cambria"/>
                  <a:sym typeface="Cambria"/>
                </a:rPr>
                <a:t> bilayer to induce a rolling motion of the material, allowing the creation of 3D device  architectures using 2D nanofabrication processes.</a:t>
              </a:r>
            </a:p>
            <a:p>
              <a:pPr marL="457200" lvl="0" indent="0">
                <a:spcBef>
                  <a:spcPts val="0"/>
                </a:spcBef>
                <a:buNone/>
              </a:pPr>
              <a:endParaRPr b="1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251940" y="6048212"/>
              <a:ext cx="5404200" cy="724800"/>
            </a:xfrm>
            <a:prstGeom prst="parallelogram">
              <a:avLst>
                <a:gd name="adj" fmla="val 25000"/>
              </a:avLst>
            </a:prstGeom>
            <a:solidFill>
              <a:srgbClr val="9FC5E8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3600" b="1">
                  <a:latin typeface="Cambria"/>
                  <a:ea typeface="Cambria"/>
                  <a:cs typeface="Cambria"/>
                  <a:sym typeface="Cambria"/>
                </a:rPr>
                <a:t>Core Technology</a:t>
              </a:r>
            </a:p>
          </p:txBody>
        </p:sp>
      </p:grpSp>
      <p:grpSp>
        <p:nvGrpSpPr>
          <p:cNvPr id="74" name="Shape 74"/>
          <p:cNvGrpSpPr/>
          <p:nvPr/>
        </p:nvGrpSpPr>
        <p:grpSpPr>
          <a:xfrm>
            <a:off x="602637" y="17926712"/>
            <a:ext cx="11971800" cy="6791262"/>
            <a:chOff x="739575" y="10611025"/>
            <a:chExt cx="11971800" cy="6791262"/>
          </a:xfrm>
        </p:grpSpPr>
        <p:sp>
          <p:nvSpPr>
            <p:cNvPr id="75" name="Shape 75"/>
            <p:cNvSpPr txBox="1"/>
            <p:nvPr/>
          </p:nvSpPr>
          <p:spPr>
            <a:xfrm>
              <a:off x="739575" y="11241187"/>
              <a:ext cx="11971800" cy="6161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457200" lvl="0" indent="0" rtl="0">
                <a:spcBef>
                  <a:spcPts val="0"/>
                </a:spcBef>
                <a:buNone/>
              </a:pPr>
              <a:r>
                <a:rPr lang="en" sz="3000">
                  <a:latin typeface="Cambria"/>
                  <a:ea typeface="Cambria"/>
                  <a:cs typeface="Cambria"/>
                  <a:sym typeface="Cambria"/>
                </a:rPr>
                <a:t>While active electronic components have undergone drastic miniaturization according to Moore’s Law, passive components have followed no such trend. </a:t>
              </a:r>
            </a:p>
            <a:p>
              <a:pPr marL="457200" lvl="0" indent="0" rtl="0">
                <a:spcBef>
                  <a:spcPts val="0"/>
                </a:spcBef>
                <a:buNone/>
              </a:pPr>
              <a:endParaRPr sz="3000">
                <a:latin typeface="Cambria"/>
                <a:ea typeface="Cambria"/>
                <a:cs typeface="Cambria"/>
                <a:sym typeface="Cambria"/>
              </a:endParaRPr>
            </a:p>
            <a:p>
              <a:pPr marL="457200" lvl="0" indent="0" rtl="0">
                <a:spcBef>
                  <a:spcPts val="0"/>
                </a:spcBef>
                <a:buNone/>
              </a:pPr>
              <a:r>
                <a:rPr lang="en" sz="3000">
                  <a:latin typeface="Cambria"/>
                  <a:ea typeface="Cambria"/>
                  <a:cs typeface="Cambria"/>
                  <a:sym typeface="Cambria"/>
                </a:rPr>
                <a:t>However, through the </a:t>
              </a:r>
              <a:r>
                <a:rPr lang="en" sz="3000" i="1">
                  <a:latin typeface="Cambria"/>
                  <a:ea typeface="Cambria"/>
                  <a:cs typeface="Cambria"/>
                  <a:sym typeface="Cambria"/>
                </a:rPr>
                <a:t>S-RuM </a:t>
              </a:r>
              <a:r>
                <a:rPr lang="en" sz="3000">
                  <a:latin typeface="Cambria"/>
                  <a:ea typeface="Cambria"/>
                  <a:cs typeface="Cambria"/>
                  <a:sym typeface="Cambria"/>
                </a:rPr>
                <a:t>platform, a breakthrough  miniaturization trend is possible. </a:t>
              </a:r>
              <a:r>
                <a:rPr lang="en" sz="3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research focuses on the development of a Copper alternative to the current Gold S-RuM inductors. Copper has the lowest resistivity of all available materials, at the lowest cost.</a:t>
              </a:r>
            </a:p>
            <a:p>
              <a:pPr marL="457200" lvl="0" indent="-6985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endParaRPr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457200" lvl="0" indent="-69850" rtl="0">
                <a:spcBef>
                  <a:spcPts val="0"/>
                </a:spcBef>
                <a:buClr>
                  <a:schemeClr val="dk1"/>
                </a:buClr>
                <a:buSzPct val="36666"/>
                <a:buFont typeface="Arial"/>
                <a:buNone/>
              </a:pPr>
              <a:r>
                <a:rPr lang="en" sz="3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primary goal of this research is to determine the thickness of copper traces that provide the highest Q-factor without imposing mechanical resistance to rolling to the device. </a:t>
              </a:r>
            </a:p>
            <a:p>
              <a:pPr marL="457200" lvl="0" indent="0">
                <a:spcBef>
                  <a:spcPts val="0"/>
                </a:spcBef>
                <a:buNone/>
              </a:pPr>
              <a:endParaRPr sz="360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1259225" y="10611025"/>
              <a:ext cx="5404200" cy="528300"/>
            </a:xfrm>
            <a:prstGeom prst="parallelogram">
              <a:avLst>
                <a:gd name="adj" fmla="val 25000"/>
              </a:avLst>
            </a:prstGeom>
            <a:solidFill>
              <a:srgbClr val="9FC5E8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3000" b="1">
                  <a:latin typeface="Cambria"/>
                  <a:ea typeface="Cambria"/>
                  <a:cs typeface="Cambria"/>
                  <a:sym typeface="Cambria"/>
                </a:rPr>
                <a:t>Ambition</a:t>
              </a:r>
            </a:p>
          </p:txBody>
        </p:sp>
      </p:grpSp>
      <p:sp>
        <p:nvSpPr>
          <p:cNvPr id="77" name="Shape 77"/>
          <p:cNvSpPr/>
          <p:nvPr/>
        </p:nvSpPr>
        <p:spPr>
          <a:xfrm>
            <a:off x="12939487" y="15544300"/>
            <a:ext cx="5404200" cy="528300"/>
          </a:xfrm>
          <a:prstGeom prst="parallelogram">
            <a:avLst>
              <a:gd name="adj" fmla="val 25000"/>
            </a:avLst>
          </a:prstGeom>
          <a:solidFill>
            <a:srgbClr val="9FC5E8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latin typeface="Cambria"/>
                <a:ea typeface="Cambria"/>
                <a:cs typeface="Cambria"/>
                <a:sym typeface="Cambria"/>
              </a:rPr>
              <a:t>Advantages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582100" y="15369350"/>
            <a:ext cx="11759100" cy="201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Left Image: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A top-down view of 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S-RuM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inductors at different stages of the rolling process.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Image  Credit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: Mantian Xue.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Center Image: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The 2D pattern of a 5-cell inductor before copper deposition. Note the color differences representing different materials on the sample: Green- Germanium, Yellow - 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</a:t>
            </a:r>
            <a:r>
              <a:rPr lang="en" sz="18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8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Purple - SiO</a:t>
            </a:r>
            <a:r>
              <a:rPr lang="en" sz="18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Right Image: 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layer-by-layer breakdown of the device before rolling, excluding patterning and etching steps. </a:t>
            </a:r>
          </a:p>
          <a:p>
            <a:pPr lvl="0">
              <a:spcBef>
                <a:spcPts val="0"/>
              </a:spcBef>
              <a:buNone/>
            </a:pPr>
            <a:endParaRPr sz="1800" i="1"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endParaRPr sz="1800" i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12939550" y="20857025"/>
            <a:ext cx="5404200" cy="528300"/>
          </a:xfrm>
          <a:prstGeom prst="parallelogram">
            <a:avLst>
              <a:gd name="adj" fmla="val 25000"/>
            </a:avLst>
          </a:prstGeom>
          <a:solidFill>
            <a:srgbClr val="9FC5E8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latin typeface="Cambria"/>
                <a:ea typeface="Cambria"/>
                <a:cs typeface="Cambria"/>
                <a:sym typeface="Cambria"/>
              </a:rPr>
              <a:t>Goals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2920049" y="21763275"/>
            <a:ext cx="6595200" cy="393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Cambria"/>
              <a:buChar char="❏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Produce devices with varying thicknesses of copper, test and compare performance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Cambria"/>
              <a:buChar char="❏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Seek solutions to common fabrication issues, such as the formation of pinholes in </a:t>
            </a:r>
            <a:r>
              <a:rPr lang="en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</a:t>
            </a:r>
            <a:r>
              <a:rPr lang="en" sz="3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</a:t>
            </a:r>
            <a:r>
              <a:rPr lang="en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3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Cambria"/>
              <a:buChar char="❏"/>
            </a:pPr>
            <a:r>
              <a:rPr lang="en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Determine and understand common modes of failure during fabrication</a:t>
            </a:r>
            <a:r>
              <a:rPr lang="en" sz="3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26512" y="10940462"/>
            <a:ext cx="5172966" cy="387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fail2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03439" y="24890874"/>
            <a:ext cx="4523069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 descr="fail1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82762" y="24890875"/>
            <a:ext cx="4698782" cy="33908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2110225" y="28454675"/>
            <a:ext cx="9397200" cy="14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Above Images: 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Two modes of failure, copper trace oxidation (left image), and pinholes (right image,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         Image Credit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: Mantian Xue). Pinholes  are layer-penetrating holes common in thin film  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</a:t>
            </a:r>
            <a:r>
              <a:rPr lang="en" sz="18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8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</a:p>
        </p:txBody>
      </p:sp>
      <p:sp>
        <p:nvSpPr>
          <p:cNvPr id="85" name="Shape 85"/>
          <p:cNvSpPr/>
          <p:nvPr/>
        </p:nvSpPr>
        <p:spPr>
          <a:xfrm>
            <a:off x="12876600" y="26398375"/>
            <a:ext cx="5404199" cy="528300"/>
          </a:xfrm>
          <a:prstGeom prst="parallelogram">
            <a:avLst>
              <a:gd name="adj" fmla="val 25000"/>
            </a:avLst>
          </a:prstGeom>
          <a:solidFill>
            <a:srgbClr val="9FC5E8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latin typeface="Cambria"/>
                <a:ea typeface="Cambria"/>
                <a:cs typeface="Cambria"/>
                <a:sym typeface="Cambria"/>
              </a:rPr>
              <a:t>Scope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2939550" y="27119875"/>
            <a:ext cx="6576000" cy="238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Cambria"/>
              <a:buChar char="❏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5G Wireless Communication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Cambria"/>
              <a:buChar char="❏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High Frequency Power Transformation Devices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Cambria"/>
              <a:buChar char="❏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Capacitive Devices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simple-light-2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Samira Tungare</dc:creator>
  <cp:lastModifiedBy>Samira Tungare</cp:lastModifiedBy>
  <cp:revision>1</cp:revision>
  <dcterms:modified xsi:type="dcterms:W3CDTF">2018-09-06T19:28:55Z</dcterms:modified>
</cp:coreProperties>
</file>