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PURE Learning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Neil Nijhawan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3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Project:  Designing an </a:t>
            </a:r>
            <a:r>
              <a:rPr lang="en-US" dirty="0"/>
              <a:t>information </a:t>
            </a:r>
            <a:r>
              <a:rPr lang="en-US" dirty="0" smtClean="0"/>
              <a:t>system that supports navigation through various </a:t>
            </a:r>
            <a:r>
              <a:rPr lang="en-US" dirty="0"/>
              <a:t>online opinion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Mentor: </a:t>
            </a:r>
            <a:r>
              <a:rPr lang="en-US" dirty="0"/>
              <a:t>Q.Z. Vera Liao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2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search algorithms of sites like Google and Facebook use “filter bubbles” to showcase results that best suit the user’s interests</a:t>
            </a:r>
          </a:p>
          <a:p>
            <a:r>
              <a:rPr lang="en-US" dirty="0" smtClean="0"/>
              <a:t>The prevalence of selection exposure on these websites reinforces peoples’ existing views and leaves them ignorant of contradictory opinions</a:t>
            </a:r>
          </a:p>
          <a:p>
            <a:r>
              <a:rPr lang="en-US" dirty="0" smtClean="0"/>
              <a:t>The Boomerang effect is the interaction between source bias and source expertise/reputation</a:t>
            </a:r>
          </a:p>
          <a:p>
            <a:r>
              <a:rPr lang="en-US" dirty="0" smtClean="0"/>
              <a:t>When analyzing one’s bias and expertise, there are a multitude of factors to take into account such as past posts, attitude changes, source rating, message rating, source credibility, and more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1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Papers/Training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get up to speed, I’ve read Vera Liao and </a:t>
            </a:r>
            <a:r>
              <a:rPr lang="en-US" dirty="0" err="1" smtClean="0"/>
              <a:t>Wai</a:t>
            </a:r>
            <a:r>
              <a:rPr lang="en-US" dirty="0" smtClean="0"/>
              <a:t>-Tat Fu’s research paper entitled “Beyond the Filter Bubble: Interactive Effects of Perceived Threat and Topic Involvement on Selective Exposure”. </a:t>
            </a:r>
          </a:p>
          <a:p>
            <a:r>
              <a:rPr lang="en-US" dirty="0" smtClean="0"/>
              <a:t>Moreover, I’ve looked over </a:t>
            </a:r>
            <a:r>
              <a:rPr lang="en-US" dirty="0" err="1" smtClean="0"/>
              <a:t>Fardani’s</a:t>
            </a:r>
            <a:r>
              <a:rPr lang="en-US" dirty="0" smtClean="0"/>
              <a:t> “Opinion Space” paper, Parks’ “</a:t>
            </a:r>
            <a:r>
              <a:rPr lang="en-US" dirty="0" err="1" smtClean="0"/>
              <a:t>NewsCube</a:t>
            </a:r>
            <a:r>
              <a:rPr lang="en-US" dirty="0" smtClean="0"/>
              <a:t>” Paper, and </a:t>
            </a:r>
            <a:r>
              <a:rPr lang="en-US" dirty="0" err="1" smtClean="0"/>
              <a:t>Kriplean’s</a:t>
            </a:r>
            <a:r>
              <a:rPr lang="en-US" dirty="0" smtClean="0"/>
              <a:t> “Reflective Thought Paper”</a:t>
            </a:r>
          </a:p>
          <a:p>
            <a:r>
              <a:rPr lang="en-US" dirty="0"/>
              <a:t>We’ve outlined the design for our platform that will showcase qualified users’ stances </a:t>
            </a:r>
            <a:r>
              <a:rPr lang="en-US" dirty="0" smtClean="0"/>
              <a:t>on various issues/topics </a:t>
            </a:r>
            <a:r>
              <a:rPr lang="en-US" dirty="0"/>
              <a:t>and the biases they may already </a:t>
            </a:r>
            <a:r>
              <a:rPr lang="en-US" dirty="0" smtClean="0"/>
              <a:t>have</a:t>
            </a:r>
          </a:p>
          <a:p>
            <a:r>
              <a:rPr lang="en-US" dirty="0"/>
              <a:t>F</a:t>
            </a:r>
            <a:r>
              <a:rPr lang="en-US" dirty="0" smtClean="0"/>
              <a:t>or our experiment, we will attempt to show the effects of a “user bias system” on a user’s preexisting biases and views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6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Ideas/Work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interface that facilitates navigation through “opinion spaces” of social-political issues</a:t>
            </a:r>
          </a:p>
          <a:p>
            <a:pPr lvl="1"/>
            <a:r>
              <a:rPr lang="en-US" dirty="0" smtClean="0"/>
              <a:t>Our aim is to create an optimal tradeoff that allows users to be engaged and entertained, while still being exposed to diverse amounts of information.</a:t>
            </a:r>
          </a:p>
          <a:p>
            <a:r>
              <a:rPr lang="en-US" dirty="0" smtClean="0"/>
              <a:t>We want to have a filtering system that will organize users by expertise, similarities, biases, demographical information, and more</a:t>
            </a:r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7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1043</TotalTime>
  <Words>310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PURE Learning Plan</vt:lpstr>
      <vt:lpstr>Basic Information</vt:lpstr>
      <vt:lpstr>What I’ve Learned</vt:lpstr>
      <vt:lpstr>Papers/Training</vt:lpstr>
      <vt:lpstr>Future Ideas/Work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Learning Plan</dc:title>
  <dc:creator>Neil Nijhawan</dc:creator>
  <cp:lastModifiedBy>Neil Nijhawan</cp:lastModifiedBy>
  <cp:revision>51</cp:revision>
  <dcterms:created xsi:type="dcterms:W3CDTF">2013-02-22T04:28:34Z</dcterms:created>
  <dcterms:modified xsi:type="dcterms:W3CDTF">2013-02-22T21:51:36Z</dcterms:modified>
</cp:coreProperties>
</file>